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310" r:id="rId5"/>
    <p:sldId id="311" r:id="rId6"/>
    <p:sldId id="256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09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1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16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8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0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84F4-A97D-49E5-ACCB-FF9EE4C100F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D994FC-D85F-4726-B390-76D9552E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203E7A-2A3A-4940-9641-D3D47CFB8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11EA-F129-5845-95D5-DC9056C88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482943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Local Roots NE, Inc.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9C3E9-77B0-0E45-8F0D-7718BFB7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2400" b="1" dirty="0"/>
              <a:t>Special Permit and Site Plan Review Adult Use- Retail Marijuana Establishment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b="1" dirty="0"/>
              <a:t>910 Boston Post Road, Suite 100    Marlborough, Massachusetts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October 22, 2020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37FDF0-758E-9D42-BEED-48C80D94C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8" r="8919"/>
          <a:stretch/>
        </p:blipFill>
        <p:spPr>
          <a:xfrm>
            <a:off x="5457371" y="1671568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0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F512BE-52F3-45C4-B9E2-14886249D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1CDCE7E6-EE6D-4CA8-B7BB-6C7804D6F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7" y="0"/>
            <a:ext cx="10286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7D25-6393-4792-84B3-C32DAFF0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76" y="329878"/>
            <a:ext cx="10624935" cy="67711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Local Roots Floor Plan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1D8BA981-4C46-473E-AEE9-A2ADE68D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" y="1006997"/>
            <a:ext cx="11177470" cy="56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4E4E-EAB2-402A-85A5-5E20FC02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060"/>
            <a:ext cx="11047411" cy="7086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View from Route 20 East</a:t>
            </a:r>
          </a:p>
        </p:txBody>
      </p:sp>
      <p:pic>
        <p:nvPicPr>
          <p:cNvPr id="4" name="Picture 3" descr="A tall building in a city&#10;&#10;Description automatically generated">
            <a:extLst>
              <a:ext uri="{FF2B5EF4-FFF2-40B4-BE49-F238E27FC236}">
                <a16:creationId xmlns:a16="http://schemas.microsoft.com/office/drawing/2014/main" id="{3DF9A0B3-22F8-4772-BA6E-C09C64E6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4862" y="939167"/>
            <a:ext cx="5212084" cy="57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FAF3-D527-4F67-9EC9-3A2ACAE3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67480"/>
          </a:xfrm>
        </p:spPr>
        <p:txBody>
          <a:bodyPr>
            <a:normAutofit/>
          </a:bodyPr>
          <a:lstStyle/>
          <a:p>
            <a:r>
              <a:rPr lang="en-US" dirty="0"/>
              <a:t>            Proposed Store Front</a:t>
            </a:r>
          </a:p>
        </p:txBody>
      </p:sp>
      <p:pic>
        <p:nvPicPr>
          <p:cNvPr id="4" name="Picture 3" descr="A close up of a building&#10;&#10;Description automatically generated">
            <a:extLst>
              <a:ext uri="{FF2B5EF4-FFF2-40B4-BE49-F238E27FC236}">
                <a16:creationId xmlns:a16="http://schemas.microsoft.com/office/drawing/2014/main" id="{C94FB71E-C6EE-4671-B1C4-90CE096B9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2127" y="930118"/>
            <a:ext cx="5149119" cy="60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7B27-7992-46C4-BDD2-54A7314A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58" y="624110"/>
            <a:ext cx="10663953" cy="717993"/>
          </a:xfrm>
        </p:spPr>
        <p:txBody>
          <a:bodyPr/>
          <a:lstStyle/>
          <a:p>
            <a:r>
              <a:rPr lang="en-US" dirty="0"/>
              <a:t>                       Rear parking area</a:t>
            </a:r>
          </a:p>
        </p:txBody>
      </p:sp>
      <p:pic>
        <p:nvPicPr>
          <p:cNvPr id="4" name="Picture 3" descr="A tall building&#10;&#10;Description automatically generated">
            <a:extLst>
              <a:ext uri="{FF2B5EF4-FFF2-40B4-BE49-F238E27FC236}">
                <a16:creationId xmlns:a16="http://schemas.microsoft.com/office/drawing/2014/main" id="{7299F953-5A1B-4438-84E5-4FEF8DBD4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6255" y="1130097"/>
            <a:ext cx="47194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9507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4351F4CD63464498B669D578391DB9" ma:contentTypeVersion="13" ma:contentTypeDescription="Create a new document." ma:contentTypeScope="" ma:versionID="d105c09b798e3b09a1911185a821f046">
  <xsd:schema xmlns:xsd="http://www.w3.org/2001/XMLSchema" xmlns:xs="http://www.w3.org/2001/XMLSchema" xmlns:p="http://schemas.microsoft.com/office/2006/metadata/properties" xmlns:ns1="http://schemas.microsoft.com/sharepoint/v3" xmlns:ns3="1a9132ef-fed6-4039-8adc-9c869bdf0e27" xmlns:ns4="48f4d567-3c8a-4b1d-a914-76ec47c91f81" targetNamespace="http://schemas.microsoft.com/office/2006/metadata/properties" ma:root="true" ma:fieldsID="c947f06108abdf4e66c82a6fc5a023b6" ns1:_="" ns3:_="" ns4:_="">
    <xsd:import namespace="http://schemas.microsoft.com/sharepoint/v3"/>
    <xsd:import namespace="1a9132ef-fed6-4039-8adc-9c869bdf0e27"/>
    <xsd:import namespace="48f4d567-3c8a-4b1d-a914-76ec47c91f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132ef-fed6-4039-8adc-9c869bdf0e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4d567-3c8a-4b1d-a914-76ec47c91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38CB5D-E1AE-4F0B-A8F5-657212F84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9132ef-fed6-4039-8adc-9c869bdf0e27"/>
    <ds:schemaRef ds:uri="48f4d567-3c8a-4b1d-a914-76ec47c91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4ED755-C98C-4DDE-8FE3-3D8A7B1772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BBD72E-F8B7-4090-A6CD-788FD9F0B60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49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PowerPoint Presentation</vt:lpstr>
      <vt:lpstr>Local Roots NE, Inc.</vt:lpstr>
      <vt:lpstr>PowerPoint Presentation</vt:lpstr>
      <vt:lpstr>                     Local Roots Floor Plan</vt:lpstr>
      <vt:lpstr>View from Route 20 East</vt:lpstr>
      <vt:lpstr>            Proposed Store Front</vt:lpstr>
      <vt:lpstr>                       Rear parking 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Bastien</dc:creator>
  <cp:lastModifiedBy>Karen Boule</cp:lastModifiedBy>
  <cp:revision>20</cp:revision>
  <dcterms:created xsi:type="dcterms:W3CDTF">2020-10-15T19:26:02Z</dcterms:created>
  <dcterms:modified xsi:type="dcterms:W3CDTF">2020-10-19T21:40:50Z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0x0101007A4351F4CD63464498B669D578391DB9</vt:lpwstr>
  </property>
</Properties>
</file>