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4"/>
  </p:notesMasterIdLst>
  <p:sldIdLst>
    <p:sldId id="257" r:id="rId5"/>
    <p:sldId id="258" r:id="rId6"/>
    <p:sldId id="275" r:id="rId7"/>
    <p:sldId id="259" r:id="rId8"/>
    <p:sldId id="287" r:id="rId9"/>
    <p:sldId id="260" r:id="rId10"/>
    <p:sldId id="261" r:id="rId11"/>
    <p:sldId id="297" r:id="rId12"/>
    <p:sldId id="290" r:id="rId13"/>
    <p:sldId id="291" r:id="rId14"/>
    <p:sldId id="299" r:id="rId15"/>
    <p:sldId id="298" r:id="rId16"/>
    <p:sldId id="278" r:id="rId17"/>
    <p:sldId id="293" r:id="rId18"/>
    <p:sldId id="294" r:id="rId19"/>
    <p:sldId id="288" r:id="rId20"/>
    <p:sldId id="295" r:id="rId21"/>
    <p:sldId id="296" r:id="rId22"/>
    <p:sldId id="28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Frank" initials="JF" lastIdx="1" clrIdx="0">
    <p:extLst>
      <p:ext uri="{19B8F6BF-5375-455C-9EA6-DF929625EA0E}">
        <p15:presenceInfo xmlns:p15="http://schemas.microsoft.com/office/powerpoint/2012/main" userId="S::jfrank@marlborough-ma.gov::e57e48c6-5ba2-4c2c-a7b1-20b052e046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B1EB7-BC3A-42B3-93CC-6B782680D353}" v="286" dt="2021-11-30T21:37:00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Valade" userId="4d06ed69-ef5d-46d3-a2ee-6394620a0844" providerId="ADAL" clId="{267B1EB7-BC3A-42B3-93CC-6B782680D353}"/>
    <pc:docChg chg="undo redo custSel addSld delSld modSld sldOrd">
      <pc:chgData name="John Valade" userId="4d06ed69-ef5d-46d3-a2ee-6394620a0844" providerId="ADAL" clId="{267B1EB7-BC3A-42B3-93CC-6B782680D353}" dt="2021-11-30T21:44:07.459" v="1961" actId="255"/>
      <pc:docMkLst>
        <pc:docMk/>
      </pc:docMkLst>
      <pc:sldChg chg="addSp delSp modSp mod modTransition chgLayout">
        <pc:chgData name="John Valade" userId="4d06ed69-ef5d-46d3-a2ee-6394620a0844" providerId="ADAL" clId="{267B1EB7-BC3A-42B3-93CC-6B782680D353}" dt="2021-11-29T20:47:58.676" v="1772" actId="700"/>
        <pc:sldMkLst>
          <pc:docMk/>
          <pc:sldMk cId="3770788061" sldId="257"/>
        </pc:sldMkLst>
        <pc:spChg chg="mod ord">
          <ac:chgData name="John Valade" userId="4d06ed69-ef5d-46d3-a2ee-6394620a0844" providerId="ADAL" clId="{267B1EB7-BC3A-42B3-93CC-6B782680D353}" dt="2021-11-29T20:47:58.676" v="1772" actId="700"/>
          <ac:spMkLst>
            <pc:docMk/>
            <pc:sldMk cId="3770788061" sldId="257"/>
            <ac:spMk id="2" creationId="{275152FE-97F3-43BE-BDEC-57841BA119D4}"/>
          </ac:spMkLst>
        </pc:spChg>
        <pc:spChg chg="add del mod ord">
          <ac:chgData name="John Valade" userId="4d06ed69-ef5d-46d3-a2ee-6394620a0844" providerId="ADAL" clId="{267B1EB7-BC3A-42B3-93CC-6B782680D353}" dt="2021-11-29T20:47:58.676" v="1772" actId="700"/>
          <ac:spMkLst>
            <pc:docMk/>
            <pc:sldMk cId="3770788061" sldId="257"/>
            <ac:spMk id="3" creationId="{B9134F31-BA26-401B-929F-37751F538E0F}"/>
          </ac:spMkLst>
        </pc:spChg>
        <pc:picChg chg="mod ord">
          <ac:chgData name="John Valade" userId="4d06ed69-ef5d-46d3-a2ee-6394620a0844" providerId="ADAL" clId="{267B1EB7-BC3A-42B3-93CC-6B782680D353}" dt="2021-11-29T20:47:58.676" v="1772" actId="700"/>
          <ac:picMkLst>
            <pc:docMk/>
            <pc:sldMk cId="3770788061" sldId="257"/>
            <ac:picMk id="6" creationId="{A5861279-19AC-4DA0-A1DA-B46DB8D3EF75}"/>
          </ac:picMkLst>
        </pc:picChg>
      </pc:sldChg>
      <pc:sldChg chg="modSp mod">
        <pc:chgData name="John Valade" userId="4d06ed69-ef5d-46d3-a2ee-6394620a0844" providerId="ADAL" clId="{267B1EB7-BC3A-42B3-93CC-6B782680D353}" dt="2021-11-30T21:06:29.379" v="1842" actId="255"/>
        <pc:sldMkLst>
          <pc:docMk/>
          <pc:sldMk cId="1373705145" sldId="258"/>
        </pc:sldMkLst>
        <pc:spChg chg="mod">
          <ac:chgData name="John Valade" userId="4d06ed69-ef5d-46d3-a2ee-6394620a0844" providerId="ADAL" clId="{267B1EB7-BC3A-42B3-93CC-6B782680D353}" dt="2021-11-30T21:06:29.379" v="1842" actId="255"/>
          <ac:spMkLst>
            <pc:docMk/>
            <pc:sldMk cId="1373705145" sldId="258"/>
            <ac:spMk id="8" creationId="{51C5F878-6E2C-4F78-9140-6E1563E4D08C}"/>
          </ac:spMkLst>
        </pc:spChg>
        <pc:graphicFrameChg chg="modGraphic">
          <ac:chgData name="John Valade" userId="4d06ed69-ef5d-46d3-a2ee-6394620a0844" providerId="ADAL" clId="{267B1EB7-BC3A-42B3-93CC-6B782680D353}" dt="2021-11-30T21:03:49.389" v="1814" actId="20577"/>
          <ac:graphicFrameMkLst>
            <pc:docMk/>
            <pc:sldMk cId="1373705145" sldId="258"/>
            <ac:graphicFrameMk id="7" creationId="{C26CB9AB-089E-47CE-B8FD-24CD9BCA3C30}"/>
          </ac:graphicFrameMkLst>
        </pc:graphicFrameChg>
      </pc:sldChg>
      <pc:sldChg chg="modSp mod">
        <pc:chgData name="John Valade" userId="4d06ed69-ef5d-46d3-a2ee-6394620a0844" providerId="ADAL" clId="{267B1EB7-BC3A-42B3-93CC-6B782680D353}" dt="2021-11-30T21:14:17.252" v="1870" actId="255"/>
        <pc:sldMkLst>
          <pc:docMk/>
          <pc:sldMk cId="2610642665" sldId="259"/>
        </pc:sldMkLst>
        <pc:spChg chg="mod">
          <ac:chgData name="John Valade" userId="4d06ed69-ef5d-46d3-a2ee-6394620a0844" providerId="ADAL" clId="{267B1EB7-BC3A-42B3-93CC-6B782680D353}" dt="2021-11-30T21:12:28.064" v="1864" actId="20577"/>
          <ac:spMkLst>
            <pc:docMk/>
            <pc:sldMk cId="2610642665" sldId="259"/>
            <ac:spMk id="4" creationId="{9ADA8989-F5EE-43A3-B263-66624AAAAB5B}"/>
          </ac:spMkLst>
        </pc:spChg>
        <pc:graphicFrameChg chg="mod modGraphic">
          <ac:chgData name="John Valade" userId="4d06ed69-ef5d-46d3-a2ee-6394620a0844" providerId="ADAL" clId="{267B1EB7-BC3A-42B3-93CC-6B782680D353}" dt="2021-11-30T21:14:17.252" v="1870" actId="255"/>
          <ac:graphicFrameMkLst>
            <pc:docMk/>
            <pc:sldMk cId="2610642665" sldId="259"/>
            <ac:graphicFrameMk id="2" creationId="{FA3B5845-A363-4270-9F36-23FC23D1F40C}"/>
          </ac:graphicFrameMkLst>
        </pc:graphicFrameChg>
      </pc:sldChg>
      <pc:sldChg chg="modSp mod">
        <pc:chgData name="John Valade" userId="4d06ed69-ef5d-46d3-a2ee-6394620a0844" providerId="ADAL" clId="{267B1EB7-BC3A-42B3-93CC-6B782680D353}" dt="2021-11-30T21:17:09.917" v="1881" actId="2711"/>
        <pc:sldMkLst>
          <pc:docMk/>
          <pc:sldMk cId="2482748533" sldId="260"/>
        </pc:sldMkLst>
        <pc:graphicFrameChg chg="modGraphic">
          <ac:chgData name="John Valade" userId="4d06ed69-ef5d-46d3-a2ee-6394620a0844" providerId="ADAL" clId="{267B1EB7-BC3A-42B3-93CC-6B782680D353}" dt="2021-11-30T21:17:09.917" v="1881" actId="2711"/>
          <ac:graphicFrameMkLst>
            <pc:docMk/>
            <pc:sldMk cId="2482748533" sldId="260"/>
            <ac:graphicFrameMk id="3" creationId="{AF8661C3-D805-4AD0-B671-72B147D62CEC}"/>
          </ac:graphicFrameMkLst>
        </pc:graphicFrameChg>
      </pc:sldChg>
      <pc:sldChg chg="addSp modSp mod">
        <pc:chgData name="John Valade" userId="4d06ed69-ef5d-46d3-a2ee-6394620a0844" providerId="ADAL" clId="{267B1EB7-BC3A-42B3-93CC-6B782680D353}" dt="2021-11-30T21:17:47.219" v="1883" actId="6549"/>
        <pc:sldMkLst>
          <pc:docMk/>
          <pc:sldMk cId="600406016" sldId="261"/>
        </pc:sldMkLst>
        <pc:graphicFrameChg chg="add mod modGraphic">
          <ac:chgData name="John Valade" userId="4d06ed69-ef5d-46d3-a2ee-6394620a0844" providerId="ADAL" clId="{267B1EB7-BC3A-42B3-93CC-6B782680D353}" dt="2021-11-23T22:48:15.653" v="1319" actId="20577"/>
          <ac:graphicFrameMkLst>
            <pc:docMk/>
            <pc:sldMk cId="600406016" sldId="261"/>
            <ac:graphicFrameMk id="2" creationId="{3BBFA9D4-D95A-45BD-9367-017B73241E02}"/>
          </ac:graphicFrameMkLst>
        </pc:graphicFrameChg>
        <pc:graphicFrameChg chg="modGraphic">
          <ac:chgData name="John Valade" userId="4d06ed69-ef5d-46d3-a2ee-6394620a0844" providerId="ADAL" clId="{267B1EB7-BC3A-42B3-93CC-6B782680D353}" dt="2021-11-30T21:17:47.219" v="1883" actId="6549"/>
          <ac:graphicFrameMkLst>
            <pc:docMk/>
            <pc:sldMk cId="600406016" sldId="261"/>
            <ac:graphicFrameMk id="6" creationId="{20F9CF49-18F9-4D78-85BD-830E0F622ECD}"/>
          </ac:graphicFrameMkLst>
        </pc:graphicFrameChg>
      </pc:sldChg>
      <pc:sldChg chg="addSp modSp del mod">
        <pc:chgData name="John Valade" userId="4d06ed69-ef5d-46d3-a2ee-6394620a0844" providerId="ADAL" clId="{267B1EB7-BC3A-42B3-93CC-6B782680D353}" dt="2021-11-28T00:45:25.510" v="1750" actId="2696"/>
        <pc:sldMkLst>
          <pc:docMk/>
          <pc:sldMk cId="269134318" sldId="262"/>
        </pc:sldMkLst>
        <pc:graphicFrameChg chg="add mod modGraphic">
          <ac:chgData name="John Valade" userId="4d06ed69-ef5d-46d3-a2ee-6394620a0844" providerId="ADAL" clId="{267B1EB7-BC3A-42B3-93CC-6B782680D353}" dt="2021-11-23T22:52:08.011" v="1321" actId="13926"/>
          <ac:graphicFrameMkLst>
            <pc:docMk/>
            <pc:sldMk cId="269134318" sldId="262"/>
            <ac:graphicFrameMk id="2" creationId="{04D6B4ED-7EF9-4661-902E-33AAD8E30DE9}"/>
          </ac:graphicFrameMkLst>
        </pc:graphicFrameChg>
        <pc:graphicFrameChg chg="modGraphic">
          <ac:chgData name="John Valade" userId="4d06ed69-ef5d-46d3-a2ee-6394620a0844" providerId="ADAL" clId="{267B1EB7-BC3A-42B3-93CC-6B782680D353}" dt="2021-11-23T18:06:09.443" v="1037" actId="13926"/>
          <ac:graphicFrameMkLst>
            <pc:docMk/>
            <pc:sldMk cId="269134318" sldId="262"/>
            <ac:graphicFrameMk id="4" creationId="{6D81AB49-A515-44C8-A17B-017D208AA328}"/>
          </ac:graphicFrameMkLst>
        </pc:graphicFrameChg>
      </pc:sldChg>
      <pc:sldChg chg="del">
        <pc:chgData name="John Valade" userId="4d06ed69-ef5d-46d3-a2ee-6394620a0844" providerId="ADAL" clId="{267B1EB7-BC3A-42B3-93CC-6B782680D353}" dt="2021-11-27T21:22:06.590" v="1580" actId="2696"/>
        <pc:sldMkLst>
          <pc:docMk/>
          <pc:sldMk cId="507304044" sldId="265"/>
        </pc:sldMkLst>
      </pc:sldChg>
      <pc:sldChg chg="modSp mod">
        <pc:chgData name="John Valade" userId="4d06ed69-ef5d-46d3-a2ee-6394620a0844" providerId="ADAL" clId="{267B1EB7-BC3A-42B3-93CC-6B782680D353}" dt="2021-11-30T21:11:09.435" v="1859" actId="255"/>
        <pc:sldMkLst>
          <pc:docMk/>
          <pc:sldMk cId="2736779459" sldId="275"/>
        </pc:sldMkLst>
        <pc:spChg chg="mod">
          <ac:chgData name="John Valade" userId="4d06ed69-ef5d-46d3-a2ee-6394620a0844" providerId="ADAL" clId="{267B1EB7-BC3A-42B3-93CC-6B782680D353}" dt="2021-11-30T21:06:08.978" v="1841" actId="255"/>
          <ac:spMkLst>
            <pc:docMk/>
            <pc:sldMk cId="2736779459" sldId="275"/>
            <ac:spMk id="2" creationId="{275152FE-97F3-43BE-BDEC-57841BA119D4}"/>
          </ac:spMkLst>
        </pc:spChg>
        <pc:graphicFrameChg chg="modGraphic">
          <ac:chgData name="John Valade" userId="4d06ed69-ef5d-46d3-a2ee-6394620a0844" providerId="ADAL" clId="{267B1EB7-BC3A-42B3-93CC-6B782680D353}" dt="2021-11-30T21:11:09.435" v="1859" actId="255"/>
          <ac:graphicFrameMkLst>
            <pc:docMk/>
            <pc:sldMk cId="2736779459" sldId="275"/>
            <ac:graphicFrameMk id="5" creationId="{A7C65897-B323-43F1-9BE6-99CA896A8287}"/>
          </ac:graphicFrameMkLst>
        </pc:graphicFrameChg>
      </pc:sldChg>
      <pc:sldChg chg="del">
        <pc:chgData name="John Valade" userId="4d06ed69-ef5d-46d3-a2ee-6394620a0844" providerId="ADAL" clId="{267B1EB7-BC3A-42B3-93CC-6B782680D353}" dt="2021-11-27T21:22:22.937" v="1581" actId="2696"/>
        <pc:sldMkLst>
          <pc:docMk/>
          <pc:sldMk cId="2811839680" sldId="276"/>
        </pc:sldMkLst>
      </pc:sldChg>
      <pc:sldChg chg="modSp del mod">
        <pc:chgData name="John Valade" userId="4d06ed69-ef5d-46d3-a2ee-6394620a0844" providerId="ADAL" clId="{267B1EB7-BC3A-42B3-93CC-6B782680D353}" dt="2021-11-27T22:19:54.215" v="1634" actId="2696"/>
        <pc:sldMkLst>
          <pc:docMk/>
          <pc:sldMk cId="1291333999" sldId="277"/>
        </pc:sldMkLst>
        <pc:graphicFrameChg chg="mod">
          <ac:chgData name="John Valade" userId="4d06ed69-ef5d-46d3-a2ee-6394620a0844" providerId="ADAL" clId="{267B1EB7-BC3A-42B3-93CC-6B782680D353}" dt="2021-11-27T21:33:10.477" v="1604" actId="14100"/>
          <ac:graphicFrameMkLst>
            <pc:docMk/>
            <pc:sldMk cId="1291333999" sldId="277"/>
            <ac:graphicFrameMk id="4" creationId="{B7C92402-A474-4746-B294-CB02D873BB3A}"/>
          </ac:graphicFrameMkLst>
        </pc:graphicFrameChg>
      </pc:sldChg>
      <pc:sldChg chg="addSp delSp modSp mod">
        <pc:chgData name="John Valade" userId="4d06ed69-ef5d-46d3-a2ee-6394620a0844" providerId="ADAL" clId="{267B1EB7-BC3A-42B3-93CC-6B782680D353}" dt="2021-11-30T21:30:27.340" v="1917"/>
        <pc:sldMkLst>
          <pc:docMk/>
          <pc:sldMk cId="22900468" sldId="278"/>
        </pc:sldMkLst>
        <pc:graphicFrameChg chg="add mod">
          <ac:chgData name="John Valade" userId="4d06ed69-ef5d-46d3-a2ee-6394620a0844" providerId="ADAL" clId="{267B1EB7-BC3A-42B3-93CC-6B782680D353}" dt="2021-11-30T21:30:27.340" v="1917"/>
          <ac:graphicFrameMkLst>
            <pc:docMk/>
            <pc:sldMk cId="22900468" sldId="278"/>
            <ac:graphicFrameMk id="2" creationId="{42267538-6510-479F-B28B-E217ED1148BC}"/>
          </ac:graphicFrameMkLst>
        </pc:graphicFrameChg>
        <pc:graphicFrameChg chg="del">
          <ac:chgData name="John Valade" userId="4d06ed69-ef5d-46d3-a2ee-6394620a0844" providerId="ADAL" clId="{267B1EB7-BC3A-42B3-93CC-6B782680D353}" dt="2021-11-23T23:08:18.204" v="1322" actId="478"/>
          <ac:graphicFrameMkLst>
            <pc:docMk/>
            <pc:sldMk cId="22900468" sldId="278"/>
            <ac:graphicFrameMk id="3" creationId="{7E216FCB-413E-4E88-ACD7-624A8E183762}"/>
          </ac:graphicFrameMkLst>
        </pc:graphicFrameChg>
        <pc:graphicFrameChg chg="add del mod">
          <ac:chgData name="John Valade" userId="4d06ed69-ef5d-46d3-a2ee-6394620a0844" providerId="ADAL" clId="{267B1EB7-BC3A-42B3-93CC-6B782680D353}" dt="2021-11-29T16:05:14.286" v="1757" actId="478"/>
          <ac:graphicFrameMkLst>
            <pc:docMk/>
            <pc:sldMk cId="22900468" sldId="278"/>
            <ac:graphicFrameMk id="4" creationId="{97C67A12-0F9F-44A9-AA76-9546674DCD07}"/>
          </ac:graphicFrameMkLst>
        </pc:graphicFrameChg>
        <pc:picChg chg="add del mod">
          <ac:chgData name="John Valade" userId="4d06ed69-ef5d-46d3-a2ee-6394620a0844" providerId="ADAL" clId="{267B1EB7-BC3A-42B3-93CC-6B782680D353}" dt="2021-11-23T23:09:30.359" v="1325" actId="478"/>
          <ac:picMkLst>
            <pc:docMk/>
            <pc:sldMk cId="22900468" sldId="278"/>
            <ac:picMk id="2" creationId="{4B76501A-3F70-45A9-9F5D-9AB377F3A1F2}"/>
          </ac:picMkLst>
        </pc:picChg>
      </pc:sldChg>
      <pc:sldChg chg="del">
        <pc:chgData name="John Valade" userId="4d06ed69-ef5d-46d3-a2ee-6394620a0844" providerId="ADAL" clId="{267B1EB7-BC3A-42B3-93CC-6B782680D353}" dt="2021-11-27T22:34:05.743" v="1647" actId="2696"/>
        <pc:sldMkLst>
          <pc:docMk/>
          <pc:sldMk cId="2950254408" sldId="279"/>
        </pc:sldMkLst>
      </pc:sldChg>
      <pc:sldChg chg="del">
        <pc:chgData name="John Valade" userId="4d06ed69-ef5d-46d3-a2ee-6394620a0844" providerId="ADAL" clId="{267B1EB7-BC3A-42B3-93CC-6B782680D353}" dt="2021-11-27T23:22:12.372" v="1685" actId="2696"/>
        <pc:sldMkLst>
          <pc:docMk/>
          <pc:sldMk cId="402369532" sldId="280"/>
        </pc:sldMkLst>
      </pc:sldChg>
      <pc:sldChg chg="addSp delSp modSp del mod ord">
        <pc:chgData name="John Valade" userId="4d06ed69-ef5d-46d3-a2ee-6394620a0844" providerId="ADAL" clId="{267B1EB7-BC3A-42B3-93CC-6B782680D353}" dt="2021-11-23T23:13:23.222" v="1333" actId="2696"/>
        <pc:sldMkLst>
          <pc:docMk/>
          <pc:sldMk cId="2551124928" sldId="281"/>
        </pc:sldMkLst>
        <pc:graphicFrameChg chg="add mod modGraphic">
          <ac:chgData name="John Valade" userId="4d06ed69-ef5d-46d3-a2ee-6394620a0844" providerId="ADAL" clId="{267B1EB7-BC3A-42B3-93CC-6B782680D353}" dt="2021-11-22T23:55:45.590" v="362" actId="14100"/>
          <ac:graphicFrameMkLst>
            <pc:docMk/>
            <pc:sldMk cId="2551124928" sldId="281"/>
            <ac:graphicFrameMk id="2" creationId="{8F39A62B-7B98-4914-81D8-FCD5FE1BA1FA}"/>
          </ac:graphicFrameMkLst>
        </pc:graphicFrameChg>
        <pc:graphicFrameChg chg="add del mod modGraphic">
          <ac:chgData name="John Valade" userId="4d06ed69-ef5d-46d3-a2ee-6394620a0844" providerId="ADAL" clId="{267B1EB7-BC3A-42B3-93CC-6B782680D353}" dt="2021-11-22T23:53:41.042" v="353"/>
          <ac:graphicFrameMkLst>
            <pc:docMk/>
            <pc:sldMk cId="2551124928" sldId="281"/>
            <ac:graphicFrameMk id="4" creationId="{C7B99F42-9BC8-448B-97B7-7A41FF615D18}"/>
          </ac:graphicFrameMkLst>
        </pc:graphicFrameChg>
      </pc:sldChg>
      <pc:sldChg chg="del">
        <pc:chgData name="John Valade" userId="4d06ed69-ef5d-46d3-a2ee-6394620a0844" providerId="ADAL" clId="{267B1EB7-BC3A-42B3-93CC-6B782680D353}" dt="2021-11-28T00:16:40.683" v="1710" actId="2696"/>
        <pc:sldMkLst>
          <pc:docMk/>
          <pc:sldMk cId="3400992905" sldId="283"/>
        </pc:sldMkLst>
      </pc:sldChg>
      <pc:sldChg chg="modSp del mod">
        <pc:chgData name="John Valade" userId="4d06ed69-ef5d-46d3-a2ee-6394620a0844" providerId="ADAL" clId="{267B1EB7-BC3A-42B3-93CC-6B782680D353}" dt="2021-11-27T21:29:08.472" v="1595" actId="2696"/>
        <pc:sldMkLst>
          <pc:docMk/>
          <pc:sldMk cId="2401154930" sldId="285"/>
        </pc:sldMkLst>
        <pc:spChg chg="mod">
          <ac:chgData name="John Valade" userId="4d06ed69-ef5d-46d3-a2ee-6394620a0844" providerId="ADAL" clId="{267B1EB7-BC3A-42B3-93CC-6B782680D353}" dt="2021-11-16T22:45:48.748" v="325" actId="20577"/>
          <ac:spMkLst>
            <pc:docMk/>
            <pc:sldMk cId="2401154930" sldId="285"/>
            <ac:spMk id="2" creationId="{AEA4C4C8-206A-4D1A-A126-FBF9651C12AD}"/>
          </ac:spMkLst>
        </pc:spChg>
        <pc:graphicFrameChg chg="modGraphic">
          <ac:chgData name="John Valade" userId="4d06ed69-ef5d-46d3-a2ee-6394620a0844" providerId="ADAL" clId="{267B1EB7-BC3A-42B3-93CC-6B782680D353}" dt="2021-11-16T22:46:00.121" v="329" actId="20577"/>
          <ac:graphicFrameMkLst>
            <pc:docMk/>
            <pc:sldMk cId="2401154930" sldId="285"/>
            <ac:graphicFrameMk id="6" creationId="{1811524B-CCA9-42A6-8471-1BB153BB8A94}"/>
          </ac:graphicFrameMkLst>
        </pc:graphicFrameChg>
      </pc:sldChg>
      <pc:sldChg chg="modSp mod ord">
        <pc:chgData name="John Valade" userId="4d06ed69-ef5d-46d3-a2ee-6394620a0844" providerId="ADAL" clId="{267B1EB7-BC3A-42B3-93CC-6B782680D353}" dt="2021-11-30T21:44:07.459" v="1961" actId="255"/>
        <pc:sldMkLst>
          <pc:docMk/>
          <pc:sldMk cId="1619993272" sldId="286"/>
        </pc:sldMkLst>
        <pc:spChg chg="mod">
          <ac:chgData name="John Valade" userId="4d06ed69-ef5d-46d3-a2ee-6394620a0844" providerId="ADAL" clId="{267B1EB7-BC3A-42B3-93CC-6B782680D353}" dt="2021-11-30T21:44:07.459" v="1961" actId="255"/>
          <ac:spMkLst>
            <pc:docMk/>
            <pc:sldMk cId="1619993272" sldId="286"/>
            <ac:spMk id="2" creationId="{AEA4C4C8-206A-4D1A-A126-FBF9651C12AD}"/>
          </ac:spMkLst>
        </pc:spChg>
        <pc:graphicFrameChg chg="modGraphic">
          <ac:chgData name="John Valade" userId="4d06ed69-ef5d-46d3-a2ee-6394620a0844" providerId="ADAL" clId="{267B1EB7-BC3A-42B3-93CC-6B782680D353}" dt="2021-11-30T21:43:34.698" v="1959" actId="255"/>
          <ac:graphicFrameMkLst>
            <pc:docMk/>
            <pc:sldMk cId="1619993272" sldId="286"/>
            <ac:graphicFrameMk id="8" creationId="{4DA7DC17-4830-4102-ACD2-D8EE499F8953}"/>
          </ac:graphicFrameMkLst>
        </pc:graphicFrameChg>
      </pc:sldChg>
      <pc:sldChg chg="modSp mod">
        <pc:chgData name="John Valade" userId="4d06ed69-ef5d-46d3-a2ee-6394620a0844" providerId="ADAL" clId="{267B1EB7-BC3A-42B3-93CC-6B782680D353}" dt="2021-11-23T22:32:42.399" v="1237" actId="20577"/>
        <pc:sldMkLst>
          <pc:docMk/>
          <pc:sldMk cId="2039487733" sldId="287"/>
        </pc:sldMkLst>
        <pc:graphicFrameChg chg="mod modGraphic">
          <ac:chgData name="John Valade" userId="4d06ed69-ef5d-46d3-a2ee-6394620a0844" providerId="ADAL" clId="{267B1EB7-BC3A-42B3-93CC-6B782680D353}" dt="2021-11-23T22:32:42.399" v="1237" actId="20577"/>
          <ac:graphicFrameMkLst>
            <pc:docMk/>
            <pc:sldMk cId="2039487733" sldId="287"/>
            <ac:graphicFrameMk id="6" creationId="{D61AF528-60A3-42EE-A3AE-B1F5D1233A7F}"/>
          </ac:graphicFrameMkLst>
        </pc:graphicFrameChg>
      </pc:sldChg>
      <pc:sldChg chg="addSp modSp new mod ord">
        <pc:chgData name="John Valade" userId="4d06ed69-ef5d-46d3-a2ee-6394620a0844" providerId="ADAL" clId="{267B1EB7-BC3A-42B3-93CC-6B782680D353}" dt="2021-11-23T23:12:29.912" v="1332" actId="1076"/>
        <pc:sldMkLst>
          <pc:docMk/>
          <pc:sldMk cId="4238804863" sldId="288"/>
        </pc:sldMkLst>
        <pc:picChg chg="add mod">
          <ac:chgData name="John Valade" userId="4d06ed69-ef5d-46d3-a2ee-6394620a0844" providerId="ADAL" clId="{267B1EB7-BC3A-42B3-93CC-6B782680D353}" dt="2021-11-23T23:12:29.912" v="1332" actId="1076"/>
          <ac:picMkLst>
            <pc:docMk/>
            <pc:sldMk cId="4238804863" sldId="288"/>
            <ac:picMk id="2" creationId="{8BFA6E60-E924-4A6E-B87C-C12463C7905B}"/>
          </ac:picMkLst>
        </pc:picChg>
      </pc:sldChg>
      <pc:sldChg chg="addSp delSp modSp new del mod">
        <pc:chgData name="John Valade" userId="4d06ed69-ef5d-46d3-a2ee-6394620a0844" providerId="ADAL" clId="{267B1EB7-BC3A-42B3-93CC-6B782680D353}" dt="2021-11-24T16:08:28.477" v="1344" actId="2696"/>
        <pc:sldMkLst>
          <pc:docMk/>
          <pc:sldMk cId="283729067" sldId="289"/>
        </pc:sldMkLst>
        <pc:picChg chg="add del mod">
          <ac:chgData name="John Valade" userId="4d06ed69-ef5d-46d3-a2ee-6394620a0844" providerId="ADAL" clId="{267B1EB7-BC3A-42B3-93CC-6B782680D353}" dt="2021-11-24T16:08:22.314" v="1343" actId="478"/>
          <ac:picMkLst>
            <pc:docMk/>
            <pc:sldMk cId="283729067" sldId="289"/>
            <ac:picMk id="3" creationId="{40D83607-2367-467F-83A4-0E12826BCEB9}"/>
          </ac:picMkLst>
        </pc:picChg>
      </pc:sldChg>
      <pc:sldChg chg="addSp delSp modSp new del mod">
        <pc:chgData name="John Valade" userId="4d06ed69-ef5d-46d3-a2ee-6394620a0844" providerId="ADAL" clId="{267B1EB7-BC3A-42B3-93CC-6B782680D353}" dt="2021-11-26T19:03:47.285" v="1528" actId="2696"/>
        <pc:sldMkLst>
          <pc:docMk/>
          <pc:sldMk cId="1664569770" sldId="289"/>
        </pc:sldMkLst>
        <pc:graphicFrameChg chg="add del mod">
          <ac:chgData name="John Valade" userId="4d06ed69-ef5d-46d3-a2ee-6394620a0844" providerId="ADAL" clId="{267B1EB7-BC3A-42B3-93CC-6B782680D353}" dt="2021-11-26T19:03:41.247" v="1527" actId="478"/>
          <ac:graphicFrameMkLst>
            <pc:docMk/>
            <pc:sldMk cId="1664569770" sldId="289"/>
            <ac:graphicFrameMk id="4" creationId="{0D7A7544-E2B0-4463-92B9-D828546FAB6C}"/>
          </ac:graphicFrameMkLst>
        </pc:graphicFrameChg>
      </pc:sldChg>
      <pc:sldChg chg="addSp modSp new del mod ord">
        <pc:chgData name="John Valade" userId="4d06ed69-ef5d-46d3-a2ee-6394620a0844" providerId="ADAL" clId="{267B1EB7-BC3A-42B3-93CC-6B782680D353}" dt="2021-11-28T00:28:01.709" v="1730" actId="2696"/>
        <pc:sldMkLst>
          <pc:docMk/>
          <pc:sldMk cId="2168129457" sldId="289"/>
        </pc:sldMkLst>
        <pc:graphicFrameChg chg="add mod">
          <ac:chgData name="John Valade" userId="4d06ed69-ef5d-46d3-a2ee-6394620a0844" providerId="ADAL" clId="{267B1EB7-BC3A-42B3-93CC-6B782680D353}" dt="2021-11-26T19:07:37.510" v="1545" actId="14100"/>
          <ac:graphicFrameMkLst>
            <pc:docMk/>
            <pc:sldMk cId="2168129457" sldId="289"/>
            <ac:graphicFrameMk id="2" creationId="{0E9FFBDE-0E4B-4587-A2CA-8400CD216A3A}"/>
          </ac:graphicFrameMkLst>
        </pc:graphicFrameChg>
        <pc:picChg chg="add mod">
          <ac:chgData name="John Valade" userId="4d06ed69-ef5d-46d3-a2ee-6394620a0844" providerId="ADAL" clId="{267B1EB7-BC3A-42B3-93CC-6B782680D353}" dt="2021-11-26T19:06:57.733" v="1541" actId="14100"/>
          <ac:picMkLst>
            <pc:docMk/>
            <pc:sldMk cId="2168129457" sldId="289"/>
            <ac:picMk id="4" creationId="{653B2E44-6604-4836-AF97-F912309B45E2}"/>
          </ac:picMkLst>
        </pc:picChg>
      </pc:sldChg>
      <pc:sldChg chg="addSp delSp modSp new del mod">
        <pc:chgData name="John Valade" userId="4d06ed69-ef5d-46d3-a2ee-6394620a0844" providerId="ADAL" clId="{267B1EB7-BC3A-42B3-93CC-6B782680D353}" dt="2021-11-27T20:50:42.235" v="1559" actId="47"/>
        <pc:sldMkLst>
          <pc:docMk/>
          <pc:sldMk cId="1560328419" sldId="290"/>
        </pc:sldMkLst>
        <pc:graphicFrameChg chg="add del mod">
          <ac:chgData name="John Valade" userId="4d06ed69-ef5d-46d3-a2ee-6394620a0844" providerId="ADAL" clId="{267B1EB7-BC3A-42B3-93CC-6B782680D353}" dt="2021-11-27T20:50:02.463" v="1553" actId="478"/>
          <ac:graphicFrameMkLst>
            <pc:docMk/>
            <pc:sldMk cId="1560328419" sldId="290"/>
            <ac:graphicFrameMk id="2" creationId="{94A53C98-3071-441C-9FDA-10F922E3B9F5}"/>
          </ac:graphicFrameMkLst>
        </pc:graphicFrameChg>
        <pc:graphicFrameChg chg="add del mod">
          <ac:chgData name="John Valade" userId="4d06ed69-ef5d-46d3-a2ee-6394620a0844" providerId="ADAL" clId="{267B1EB7-BC3A-42B3-93CC-6B782680D353}" dt="2021-11-27T20:50:23.728" v="1556" actId="478"/>
          <ac:graphicFrameMkLst>
            <pc:docMk/>
            <pc:sldMk cId="1560328419" sldId="290"/>
            <ac:graphicFrameMk id="3" creationId="{94A53C98-3071-441C-9FDA-10F922E3B9F5}"/>
          </ac:graphicFrameMkLst>
        </pc:graphicFrameChg>
        <pc:graphicFrameChg chg="add mod">
          <ac:chgData name="John Valade" userId="4d06ed69-ef5d-46d3-a2ee-6394620a0844" providerId="ADAL" clId="{267B1EB7-BC3A-42B3-93CC-6B782680D353}" dt="2021-11-27T20:50:27.747" v="1558"/>
          <ac:graphicFrameMkLst>
            <pc:docMk/>
            <pc:sldMk cId="1560328419" sldId="290"/>
            <ac:graphicFrameMk id="4" creationId="{94A53C98-3071-441C-9FDA-10F922E3B9F5}"/>
          </ac:graphicFrameMkLst>
        </pc:graphicFrameChg>
      </pc:sldChg>
      <pc:sldChg chg="addSp delSp modSp new mod setBg">
        <pc:chgData name="John Valade" userId="4d06ed69-ef5d-46d3-a2ee-6394620a0844" providerId="ADAL" clId="{267B1EB7-BC3A-42B3-93CC-6B782680D353}" dt="2021-11-30T21:23:56.027" v="1891" actId="255"/>
        <pc:sldMkLst>
          <pc:docMk/>
          <pc:sldMk cId="2791648554" sldId="290"/>
        </pc:sldMkLst>
        <pc:graphicFrameChg chg="add del mod">
          <ac:chgData name="John Valade" userId="4d06ed69-ef5d-46d3-a2ee-6394620a0844" providerId="ADAL" clId="{267B1EB7-BC3A-42B3-93CC-6B782680D353}" dt="2021-11-30T21:22:54.564" v="1886" actId="478"/>
          <ac:graphicFrameMkLst>
            <pc:docMk/>
            <pc:sldMk cId="2791648554" sldId="290"/>
            <ac:graphicFrameMk id="2" creationId="{94A53C98-3071-441C-9FDA-10F922E3B9F5}"/>
          </ac:graphicFrameMkLst>
        </pc:graphicFrameChg>
        <pc:graphicFrameChg chg="add mod">
          <ac:chgData name="John Valade" userId="4d06ed69-ef5d-46d3-a2ee-6394620a0844" providerId="ADAL" clId="{267B1EB7-BC3A-42B3-93CC-6B782680D353}" dt="2021-11-30T21:23:56.027" v="1891" actId="255"/>
          <ac:graphicFrameMkLst>
            <pc:docMk/>
            <pc:sldMk cId="2791648554" sldId="290"/>
            <ac:graphicFrameMk id="3" creationId="{94A53C98-3071-441C-9FDA-10F922E3B9F5}"/>
          </ac:graphicFrameMkLst>
        </pc:graphicFrameChg>
      </pc:sldChg>
      <pc:sldChg chg="addSp delSp modSp new mod setBg">
        <pc:chgData name="John Valade" userId="4d06ed69-ef5d-46d3-a2ee-6394620a0844" providerId="ADAL" clId="{267B1EB7-BC3A-42B3-93CC-6B782680D353}" dt="2021-11-30T21:27:02.588" v="1898" actId="255"/>
        <pc:sldMkLst>
          <pc:docMk/>
          <pc:sldMk cId="3113888217" sldId="291"/>
        </pc:sldMkLst>
        <pc:graphicFrameChg chg="add del mod">
          <ac:chgData name="John Valade" userId="4d06ed69-ef5d-46d3-a2ee-6394620a0844" providerId="ADAL" clId="{267B1EB7-BC3A-42B3-93CC-6B782680D353}" dt="2021-11-30T21:26:13.804" v="1892" actId="478"/>
          <ac:graphicFrameMkLst>
            <pc:docMk/>
            <pc:sldMk cId="3113888217" sldId="291"/>
            <ac:graphicFrameMk id="2" creationId="{74C0AEE7-4095-43E8-9911-08B7983BF98A}"/>
          </ac:graphicFrameMkLst>
        </pc:graphicFrameChg>
        <pc:graphicFrameChg chg="add mod">
          <ac:chgData name="John Valade" userId="4d06ed69-ef5d-46d3-a2ee-6394620a0844" providerId="ADAL" clId="{267B1EB7-BC3A-42B3-93CC-6B782680D353}" dt="2021-11-30T21:27:02.588" v="1898" actId="255"/>
          <ac:graphicFrameMkLst>
            <pc:docMk/>
            <pc:sldMk cId="3113888217" sldId="291"/>
            <ac:graphicFrameMk id="3" creationId="{74C0AEE7-4095-43E8-9911-08B7983BF98A}"/>
          </ac:graphicFrameMkLst>
        </pc:graphicFrameChg>
      </pc:sldChg>
      <pc:sldChg chg="addSp delSp modSp new del mod">
        <pc:chgData name="John Valade" userId="4d06ed69-ef5d-46d3-a2ee-6394620a0844" providerId="ADAL" clId="{267B1EB7-BC3A-42B3-93CC-6B782680D353}" dt="2021-11-29T21:17:24.007" v="1792" actId="2696"/>
        <pc:sldMkLst>
          <pc:docMk/>
          <pc:sldMk cId="878513854" sldId="292"/>
        </pc:sldMkLst>
        <pc:graphicFrameChg chg="add del mod">
          <ac:chgData name="John Valade" userId="4d06ed69-ef5d-46d3-a2ee-6394620a0844" providerId="ADAL" clId="{267B1EB7-BC3A-42B3-93CC-6B782680D353}" dt="2021-11-27T22:15:09.636" v="1622" actId="478"/>
          <ac:graphicFrameMkLst>
            <pc:docMk/>
            <pc:sldMk cId="878513854" sldId="292"/>
            <ac:graphicFrameMk id="2" creationId="{4692DAC0-120D-4E49-83E6-EEE73FDEE664}"/>
          </ac:graphicFrameMkLst>
        </pc:graphicFrameChg>
        <pc:graphicFrameChg chg="add mod">
          <ac:chgData name="John Valade" userId="4d06ed69-ef5d-46d3-a2ee-6394620a0844" providerId="ADAL" clId="{267B1EB7-BC3A-42B3-93CC-6B782680D353}" dt="2021-11-27T22:17:31.027" v="1631" actId="255"/>
          <ac:graphicFrameMkLst>
            <pc:docMk/>
            <pc:sldMk cId="878513854" sldId="292"/>
            <ac:graphicFrameMk id="3" creationId="{78F3B642-3B77-4A8E-8868-3D13C94FEB70}"/>
          </ac:graphicFrameMkLst>
        </pc:graphicFrameChg>
      </pc:sldChg>
      <pc:sldChg chg="addSp delSp modSp new mod">
        <pc:chgData name="John Valade" userId="4d06ed69-ef5d-46d3-a2ee-6394620a0844" providerId="ADAL" clId="{267B1EB7-BC3A-42B3-93CC-6B782680D353}" dt="2021-11-30T21:33:25.904" v="1932" actId="255"/>
        <pc:sldMkLst>
          <pc:docMk/>
          <pc:sldMk cId="603827122" sldId="293"/>
        </pc:sldMkLst>
        <pc:graphicFrameChg chg="add del mod">
          <ac:chgData name="John Valade" userId="4d06ed69-ef5d-46d3-a2ee-6394620a0844" providerId="ADAL" clId="{267B1EB7-BC3A-42B3-93CC-6B782680D353}" dt="2021-11-27T23:32:07.232" v="1686" actId="478"/>
          <ac:graphicFrameMkLst>
            <pc:docMk/>
            <pc:sldMk cId="603827122" sldId="293"/>
            <ac:graphicFrameMk id="2" creationId="{B4031103-F3B5-4428-9B32-AFA8D7F597D0}"/>
          </ac:graphicFrameMkLst>
        </pc:graphicFrameChg>
        <pc:graphicFrameChg chg="add mod">
          <ac:chgData name="John Valade" userId="4d06ed69-ef5d-46d3-a2ee-6394620a0844" providerId="ADAL" clId="{267B1EB7-BC3A-42B3-93CC-6B782680D353}" dt="2021-11-30T21:33:25.904" v="1932" actId="255"/>
          <ac:graphicFrameMkLst>
            <pc:docMk/>
            <pc:sldMk cId="603827122" sldId="293"/>
            <ac:graphicFrameMk id="3" creationId="{B4031103-F3B5-4428-9B32-AFA8D7F597D0}"/>
          </ac:graphicFrameMkLst>
        </pc:graphicFrameChg>
      </pc:sldChg>
      <pc:sldChg chg="addSp delSp modSp new mod">
        <pc:chgData name="John Valade" userId="4d06ed69-ef5d-46d3-a2ee-6394620a0844" providerId="ADAL" clId="{267B1EB7-BC3A-42B3-93CC-6B782680D353}" dt="2021-11-30T21:34:52.652" v="1945" actId="255"/>
        <pc:sldMkLst>
          <pc:docMk/>
          <pc:sldMk cId="2470599825" sldId="294"/>
        </pc:sldMkLst>
        <pc:graphicFrameChg chg="add del mod">
          <ac:chgData name="John Valade" userId="4d06ed69-ef5d-46d3-a2ee-6394620a0844" providerId="ADAL" clId="{267B1EB7-BC3A-42B3-93CC-6B782680D353}" dt="2021-11-27T22:43:16.711" v="1659" actId="478"/>
          <ac:graphicFrameMkLst>
            <pc:docMk/>
            <pc:sldMk cId="2470599825" sldId="294"/>
            <ac:graphicFrameMk id="2" creationId="{E4598462-5FAF-400A-853D-631342B553D7}"/>
          </ac:graphicFrameMkLst>
        </pc:graphicFrameChg>
        <pc:graphicFrameChg chg="add del mod">
          <ac:chgData name="John Valade" userId="4d06ed69-ef5d-46d3-a2ee-6394620a0844" providerId="ADAL" clId="{267B1EB7-BC3A-42B3-93CC-6B782680D353}" dt="2021-11-27T23:20:52.989" v="1674" actId="478"/>
          <ac:graphicFrameMkLst>
            <pc:docMk/>
            <pc:sldMk cId="2470599825" sldId="294"/>
            <ac:graphicFrameMk id="3" creationId="{E4598462-5FAF-400A-853D-631342B553D7}"/>
          </ac:graphicFrameMkLst>
        </pc:graphicFrameChg>
        <pc:graphicFrameChg chg="add mod">
          <ac:chgData name="John Valade" userId="4d06ed69-ef5d-46d3-a2ee-6394620a0844" providerId="ADAL" clId="{267B1EB7-BC3A-42B3-93CC-6B782680D353}" dt="2021-11-30T21:34:52.652" v="1945" actId="255"/>
          <ac:graphicFrameMkLst>
            <pc:docMk/>
            <pc:sldMk cId="2470599825" sldId="294"/>
            <ac:graphicFrameMk id="4" creationId="{E4598462-5FAF-400A-853D-631342B553D7}"/>
          </ac:graphicFrameMkLst>
        </pc:graphicFrameChg>
      </pc:sldChg>
      <pc:sldChg chg="addSp modSp new mod">
        <pc:chgData name="John Valade" userId="4d06ed69-ef5d-46d3-a2ee-6394620a0844" providerId="ADAL" clId="{267B1EB7-BC3A-42B3-93CC-6B782680D353}" dt="2021-11-30T21:37:00.285" v="1948" actId="255"/>
        <pc:sldMkLst>
          <pc:docMk/>
          <pc:sldMk cId="3989251518" sldId="295"/>
        </pc:sldMkLst>
        <pc:graphicFrameChg chg="add mod">
          <ac:chgData name="John Valade" userId="4d06ed69-ef5d-46d3-a2ee-6394620a0844" providerId="ADAL" clId="{267B1EB7-BC3A-42B3-93CC-6B782680D353}" dt="2021-11-30T21:37:00.285" v="1948" actId="255"/>
          <ac:graphicFrameMkLst>
            <pc:docMk/>
            <pc:sldMk cId="3989251518" sldId="295"/>
            <ac:graphicFrameMk id="2" creationId="{2F856CFF-7FEC-412D-8C96-4AE7C2394EAD}"/>
          </ac:graphicFrameMkLst>
        </pc:graphicFrameChg>
      </pc:sldChg>
      <pc:sldChg chg="addSp modSp new mod">
        <pc:chgData name="John Valade" userId="4d06ed69-ef5d-46d3-a2ee-6394620a0844" providerId="ADAL" clId="{267B1EB7-BC3A-42B3-93CC-6B782680D353}" dt="2021-11-30T21:43:16.985" v="1958" actId="255"/>
        <pc:sldMkLst>
          <pc:docMk/>
          <pc:sldMk cId="675927785" sldId="296"/>
        </pc:sldMkLst>
        <pc:graphicFrameChg chg="add mod modGraphic">
          <ac:chgData name="John Valade" userId="4d06ed69-ef5d-46d3-a2ee-6394620a0844" providerId="ADAL" clId="{267B1EB7-BC3A-42B3-93CC-6B782680D353}" dt="2021-11-30T21:43:16.985" v="1958" actId="255"/>
          <ac:graphicFrameMkLst>
            <pc:docMk/>
            <pc:sldMk cId="675927785" sldId="296"/>
            <ac:graphicFrameMk id="2" creationId="{68073FF6-8B34-4C2C-AA89-253D1284C8F8}"/>
          </ac:graphicFrameMkLst>
        </pc:graphicFrameChg>
        <pc:picChg chg="add mod">
          <ac:chgData name="John Valade" userId="4d06ed69-ef5d-46d3-a2ee-6394620a0844" providerId="ADAL" clId="{267B1EB7-BC3A-42B3-93CC-6B782680D353}" dt="2021-11-28T00:24:16.594" v="1713"/>
          <ac:picMkLst>
            <pc:docMk/>
            <pc:sldMk cId="675927785" sldId="296"/>
            <ac:picMk id="3" creationId="{A0C82E9A-08E9-4118-B412-AE9FE092DAE9}"/>
          </ac:picMkLst>
        </pc:picChg>
      </pc:sldChg>
      <pc:sldChg chg="addSp delSp modSp new mod">
        <pc:chgData name="John Valade" userId="4d06ed69-ef5d-46d3-a2ee-6394620a0844" providerId="ADAL" clId="{267B1EB7-BC3A-42B3-93CC-6B782680D353}" dt="2021-11-30T21:18:51.558" v="1885" actId="20577"/>
        <pc:sldMkLst>
          <pc:docMk/>
          <pc:sldMk cId="178171488" sldId="297"/>
        </pc:sldMkLst>
        <pc:graphicFrameChg chg="add del mod">
          <ac:chgData name="John Valade" userId="4d06ed69-ef5d-46d3-a2ee-6394620a0844" providerId="ADAL" clId="{267B1EB7-BC3A-42B3-93CC-6B782680D353}" dt="2021-11-28T00:42:26.599" v="1735" actId="478"/>
          <ac:graphicFrameMkLst>
            <pc:docMk/>
            <pc:sldMk cId="178171488" sldId="297"/>
            <ac:graphicFrameMk id="2" creationId="{4AE5FCAD-0F8A-467D-8F39-4420A0FB1FF8}"/>
          </ac:graphicFrameMkLst>
        </pc:graphicFrameChg>
        <pc:graphicFrameChg chg="add mod modGraphic">
          <ac:chgData name="John Valade" userId="4d06ed69-ef5d-46d3-a2ee-6394620a0844" providerId="ADAL" clId="{267B1EB7-BC3A-42B3-93CC-6B782680D353}" dt="2021-11-30T21:18:51.558" v="1885" actId="20577"/>
          <ac:graphicFrameMkLst>
            <pc:docMk/>
            <pc:sldMk cId="178171488" sldId="297"/>
            <ac:graphicFrameMk id="3" creationId="{BA46D9FE-7CB6-447E-BB84-008CFE7B74F0}"/>
          </ac:graphicFrameMkLst>
        </pc:graphicFrameChg>
      </pc:sldChg>
      <pc:sldChg chg="addSp delSp modSp new del mod">
        <pc:chgData name="John Valade" userId="4d06ed69-ef5d-46d3-a2ee-6394620a0844" providerId="ADAL" clId="{267B1EB7-BC3A-42B3-93CC-6B782680D353}" dt="2021-11-29T16:06:04.447" v="1767" actId="2696"/>
        <pc:sldMkLst>
          <pc:docMk/>
          <pc:sldMk cId="2356911272" sldId="298"/>
        </pc:sldMkLst>
        <pc:graphicFrameChg chg="add del mod">
          <ac:chgData name="John Valade" userId="4d06ed69-ef5d-46d3-a2ee-6394620a0844" providerId="ADAL" clId="{267B1EB7-BC3A-42B3-93CC-6B782680D353}" dt="2021-11-29T16:01:37.052" v="1755" actId="478"/>
          <ac:graphicFrameMkLst>
            <pc:docMk/>
            <pc:sldMk cId="2356911272" sldId="298"/>
            <ac:graphicFrameMk id="2" creationId="{25631BDF-7932-464C-ADAE-47F1A6F2A0FE}"/>
          </ac:graphicFrameMkLst>
        </pc:graphicFrameChg>
        <pc:graphicFrameChg chg="add mod">
          <ac:chgData name="John Valade" userId="4d06ed69-ef5d-46d3-a2ee-6394620a0844" providerId="ADAL" clId="{267B1EB7-BC3A-42B3-93CC-6B782680D353}" dt="2021-11-29T16:02:04.518" v="1756"/>
          <ac:graphicFrameMkLst>
            <pc:docMk/>
            <pc:sldMk cId="2356911272" sldId="298"/>
            <ac:graphicFrameMk id="3" creationId="{0DD5985C-CCCF-428E-A65E-A8152B879B8F}"/>
          </ac:graphicFrameMkLst>
        </pc:graphicFrameChg>
      </pc:sldChg>
      <pc:sldChg chg="addSp delSp modSp new mod setBg">
        <pc:chgData name="John Valade" userId="4d06ed69-ef5d-46d3-a2ee-6394620a0844" providerId="ADAL" clId="{267B1EB7-BC3A-42B3-93CC-6B782680D353}" dt="2021-11-29T21:09:40.667" v="1783" actId="255"/>
        <pc:sldMkLst>
          <pc:docMk/>
          <pc:sldMk cId="4220405667" sldId="298"/>
        </pc:sldMkLst>
        <pc:spChg chg="add del">
          <ac:chgData name="John Valade" userId="4d06ed69-ef5d-46d3-a2ee-6394620a0844" providerId="ADAL" clId="{267B1EB7-BC3A-42B3-93CC-6B782680D353}" dt="2021-11-29T21:08:09.067" v="1777" actId="26606"/>
          <ac:spMkLst>
            <pc:docMk/>
            <pc:sldMk cId="4220405667" sldId="298"/>
            <ac:spMk id="7" creationId="{7996CBB6-8D24-4FA5-A518-D9D878A40890}"/>
          </ac:spMkLst>
        </pc:spChg>
        <pc:spChg chg="add del">
          <ac:chgData name="John Valade" userId="4d06ed69-ef5d-46d3-a2ee-6394620a0844" providerId="ADAL" clId="{267B1EB7-BC3A-42B3-93CC-6B782680D353}" dt="2021-11-29T21:08:09.067" v="1777" actId="26606"/>
          <ac:spMkLst>
            <pc:docMk/>
            <pc:sldMk cId="4220405667" sldId="298"/>
            <ac:spMk id="9" creationId="{EE8857F7-F05F-4317-9D97-F35571819445}"/>
          </ac:spMkLst>
        </pc:spChg>
        <pc:spChg chg="add del">
          <ac:chgData name="John Valade" userId="4d06ed69-ef5d-46d3-a2ee-6394620a0844" providerId="ADAL" clId="{267B1EB7-BC3A-42B3-93CC-6B782680D353}" dt="2021-11-29T21:08:26.946" v="1779" actId="26606"/>
          <ac:spMkLst>
            <pc:docMk/>
            <pc:sldMk cId="4220405667" sldId="298"/>
            <ac:spMk id="11" creationId="{F43EFC75-D61F-4CEA-9817-11CC86030557}"/>
          </ac:spMkLst>
        </pc:spChg>
        <pc:spChg chg="add del">
          <ac:chgData name="John Valade" userId="4d06ed69-ef5d-46d3-a2ee-6394620a0844" providerId="ADAL" clId="{267B1EB7-BC3A-42B3-93CC-6B782680D353}" dt="2021-11-29T21:08:26.946" v="1779" actId="26606"/>
          <ac:spMkLst>
            <pc:docMk/>
            <pc:sldMk cId="4220405667" sldId="298"/>
            <ac:spMk id="12" creationId="{3C02F3DD-3E32-4AF8-BFA1-D131A6B4B72D}"/>
          </ac:spMkLst>
        </pc:spChg>
        <pc:graphicFrameChg chg="add mod">
          <ac:chgData name="John Valade" userId="4d06ed69-ef5d-46d3-a2ee-6394620a0844" providerId="ADAL" clId="{267B1EB7-BC3A-42B3-93CC-6B782680D353}" dt="2021-11-29T21:09:40.667" v="1783" actId="255"/>
          <ac:graphicFrameMkLst>
            <pc:docMk/>
            <pc:sldMk cId="4220405667" sldId="298"/>
            <ac:graphicFrameMk id="2" creationId="{1B025504-D6E5-4505-BB3F-8DB2E3015702}"/>
          </ac:graphicFrameMkLst>
        </pc:graphicFrameChg>
      </pc:sldChg>
      <pc:sldChg chg="addSp modSp new mod setBg">
        <pc:chgData name="John Valade" userId="4d06ed69-ef5d-46d3-a2ee-6394620a0844" providerId="ADAL" clId="{267B1EB7-BC3A-42B3-93CC-6B782680D353}" dt="2021-11-30T21:29:29.581" v="1916" actId="255"/>
        <pc:sldMkLst>
          <pc:docMk/>
          <pc:sldMk cId="265218722" sldId="299"/>
        </pc:sldMkLst>
        <pc:graphicFrameChg chg="add mod">
          <ac:chgData name="John Valade" userId="4d06ed69-ef5d-46d3-a2ee-6394620a0844" providerId="ADAL" clId="{267B1EB7-BC3A-42B3-93CC-6B782680D353}" dt="2021-11-30T21:29:29.581" v="1916" actId="255"/>
          <ac:graphicFrameMkLst>
            <pc:docMk/>
            <pc:sldMk cId="265218722" sldId="299"/>
            <ac:graphicFrameMk id="2" creationId="{78F3B642-3B77-4A8E-8868-3D13C94FEB7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'Excess Levy'!$C$3</c:f>
              <c:strCache>
                <c:ptCount val="1"/>
                <c:pt idx="0">
                  <c:v>Excess Levy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'Excess Levy'!$B$4:$B$23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'Excess Levy'!$C$4:$C$23</c:f>
              <c:numCache>
                <c:formatCode>"$"#,##0</c:formatCode>
                <c:ptCount val="20"/>
                <c:pt idx="0">
                  <c:v>6378790</c:v>
                </c:pt>
                <c:pt idx="1">
                  <c:v>6581248</c:v>
                </c:pt>
                <c:pt idx="2">
                  <c:v>2723160</c:v>
                </c:pt>
                <c:pt idx="3">
                  <c:v>6367174</c:v>
                </c:pt>
                <c:pt idx="4">
                  <c:v>5636980</c:v>
                </c:pt>
                <c:pt idx="5">
                  <c:v>9631514</c:v>
                </c:pt>
                <c:pt idx="6">
                  <c:v>12639827</c:v>
                </c:pt>
                <c:pt idx="7">
                  <c:v>17947812</c:v>
                </c:pt>
                <c:pt idx="8">
                  <c:v>19935827</c:v>
                </c:pt>
                <c:pt idx="9">
                  <c:v>22484637</c:v>
                </c:pt>
                <c:pt idx="10">
                  <c:v>25139346</c:v>
                </c:pt>
                <c:pt idx="11">
                  <c:v>21148065</c:v>
                </c:pt>
                <c:pt idx="12">
                  <c:v>24474330</c:v>
                </c:pt>
                <c:pt idx="13">
                  <c:v>28632282</c:v>
                </c:pt>
                <c:pt idx="14">
                  <c:v>30590855</c:v>
                </c:pt>
                <c:pt idx="15">
                  <c:v>33579661</c:v>
                </c:pt>
                <c:pt idx="16">
                  <c:v>34015300</c:v>
                </c:pt>
                <c:pt idx="17">
                  <c:v>35062817</c:v>
                </c:pt>
                <c:pt idx="18">
                  <c:v>38561470</c:v>
                </c:pt>
                <c:pt idx="19">
                  <c:v>45029937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9-4398-8BDB-D655669A8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24355711"/>
        <c:axId val="424356127"/>
      </c:barChart>
      <c:catAx>
        <c:axId val="424355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Fiscal</a:t>
                </a:r>
                <a:r>
                  <a:rPr lang="en-US" sz="1200" baseline="0"/>
                  <a:t> year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56127"/>
        <c:crosses val="autoZero"/>
        <c:auto val="1"/>
        <c:lblAlgn val="ctr"/>
        <c:lblOffset val="100"/>
        <c:noMultiLvlLbl val="0"/>
      </c:catAx>
      <c:valAx>
        <c:axId val="42435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55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Levy Limit v. Levy Ceiling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'Levy Limit-Ceiling'!$B$3</c:f>
              <c:strCache>
                <c:ptCount val="1"/>
                <c:pt idx="0">
                  <c:v>Levy Limit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'Levy Limit-Ceiling'!$A$4:$A$23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'Levy Limit-Ceiling'!$B$4:$B$23</c:f>
              <c:numCache>
                <c:formatCode>"$"#,##0</c:formatCode>
                <c:ptCount val="20"/>
                <c:pt idx="0">
                  <c:v>67335085</c:v>
                </c:pt>
                <c:pt idx="1">
                  <c:v>71046332</c:v>
                </c:pt>
                <c:pt idx="2">
                  <c:v>74876393</c:v>
                </c:pt>
                <c:pt idx="3">
                  <c:v>78548734</c:v>
                </c:pt>
                <c:pt idx="4">
                  <c:v>84655918</c:v>
                </c:pt>
                <c:pt idx="5">
                  <c:v>89384611</c:v>
                </c:pt>
                <c:pt idx="6">
                  <c:v>94575164</c:v>
                </c:pt>
                <c:pt idx="7">
                  <c:v>98943862</c:v>
                </c:pt>
                <c:pt idx="8">
                  <c:v>103447705</c:v>
                </c:pt>
                <c:pt idx="9">
                  <c:v>108330504</c:v>
                </c:pt>
                <c:pt idx="10">
                  <c:v>111500706</c:v>
                </c:pt>
                <c:pt idx="11">
                  <c:v>109200278</c:v>
                </c:pt>
                <c:pt idx="12">
                  <c:v>113153270</c:v>
                </c:pt>
                <c:pt idx="13">
                  <c:v>119963736</c:v>
                </c:pt>
                <c:pt idx="14">
                  <c:v>124710450</c:v>
                </c:pt>
                <c:pt idx="15">
                  <c:v>131259954</c:v>
                </c:pt>
                <c:pt idx="16">
                  <c:v>138028167</c:v>
                </c:pt>
                <c:pt idx="17">
                  <c:v>144113359</c:v>
                </c:pt>
                <c:pt idx="18">
                  <c:v>150058642</c:v>
                </c:pt>
                <c:pt idx="19">
                  <c:v>155802418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7-4F45-9ADF-7B878C36DA04}"/>
            </c:ext>
          </c:extLst>
        </c:ser>
        <c:ser>
          <c:idx val="1"/>
          <c:order val="1"/>
          <c:tx>
            <c:strRef>
              <c:f>'Levy Limit-Ceiling'!$C$3</c:f>
              <c:strCache>
                <c:ptCount val="1"/>
                <c:pt idx="0">
                  <c:v>Levy Ceiling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'Levy Limit-Ceiling'!$A$4:$A$23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'Levy Limit-Ceiling'!$C$4:$C$23</c:f>
              <c:numCache>
                <c:formatCode>"$"#,##0</c:formatCode>
                <c:ptCount val="20"/>
                <c:pt idx="0">
                  <c:v>100966720</c:v>
                </c:pt>
                <c:pt idx="1">
                  <c:v>103809076</c:v>
                </c:pt>
                <c:pt idx="2">
                  <c:v>109515192</c:v>
                </c:pt>
                <c:pt idx="3">
                  <c:v>122053673</c:v>
                </c:pt>
                <c:pt idx="4">
                  <c:v>127934312</c:v>
                </c:pt>
                <c:pt idx="5">
                  <c:v>128148285</c:v>
                </c:pt>
                <c:pt idx="6">
                  <c:v>129533857</c:v>
                </c:pt>
                <c:pt idx="7">
                  <c:v>117902971</c:v>
                </c:pt>
                <c:pt idx="8">
                  <c:v>113672828</c:v>
                </c:pt>
                <c:pt idx="9">
                  <c:v>110863797</c:v>
                </c:pt>
                <c:pt idx="10">
                  <c:v>111500706</c:v>
                </c:pt>
                <c:pt idx="11">
                  <c:v>109200278</c:v>
                </c:pt>
                <c:pt idx="12">
                  <c:v>113153270</c:v>
                </c:pt>
                <c:pt idx="13">
                  <c:v>121763573</c:v>
                </c:pt>
                <c:pt idx="14">
                  <c:v>124710450</c:v>
                </c:pt>
                <c:pt idx="15">
                  <c:v>134766478</c:v>
                </c:pt>
                <c:pt idx="16">
                  <c:v>149027078</c:v>
                </c:pt>
                <c:pt idx="17">
                  <c:v>154550088</c:v>
                </c:pt>
                <c:pt idx="18">
                  <c:v>162883196</c:v>
                </c:pt>
                <c:pt idx="19">
                  <c:v>174916520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7-4F45-9ADF-7B878C36D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053583"/>
        <c:axId val="580051919"/>
      </c:barChart>
      <c:catAx>
        <c:axId val="580053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51919"/>
        <c:crosses val="autoZero"/>
        <c:auto val="1"/>
        <c:lblAlgn val="ctr"/>
        <c:lblOffset val="100"/>
        <c:noMultiLvlLbl val="0"/>
      </c:catAx>
      <c:valAx>
        <c:axId val="58005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5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Growth Chart'!$C$2</c:f>
              <c:strCache>
                <c:ptCount val="1"/>
                <c:pt idx="0">
                  <c:v>Total New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Growth Chart'!$B$3:$B$15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'New Growth Chart'!$C$3:$C$15</c:f>
              <c:numCache>
                <c:formatCode>"$"#,##0</c:formatCode>
                <c:ptCount val="13"/>
                <c:pt idx="0">
                  <c:v>2004319</c:v>
                </c:pt>
                <c:pt idx="1">
                  <c:v>2030246</c:v>
                </c:pt>
                <c:pt idx="2">
                  <c:v>2296606</c:v>
                </c:pt>
                <c:pt idx="3">
                  <c:v>2396289</c:v>
                </c:pt>
                <c:pt idx="4">
                  <c:v>1872105</c:v>
                </c:pt>
                <c:pt idx="5">
                  <c:v>2472705</c:v>
                </c:pt>
                <c:pt idx="6">
                  <c:v>3981634</c:v>
                </c:pt>
                <c:pt idx="7">
                  <c:v>2801390</c:v>
                </c:pt>
                <c:pt idx="8">
                  <c:v>3431743</c:v>
                </c:pt>
                <c:pt idx="9">
                  <c:v>3486714</c:v>
                </c:pt>
                <c:pt idx="10">
                  <c:v>2634488</c:v>
                </c:pt>
                <c:pt idx="11">
                  <c:v>2342449</c:v>
                </c:pt>
                <c:pt idx="12">
                  <c:v>1992310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7-4F8D-9852-C193530075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9712575"/>
        <c:axId val="699711743"/>
      </c:barChart>
      <c:catAx>
        <c:axId val="699712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711743"/>
        <c:crosses val="autoZero"/>
        <c:auto val="1"/>
        <c:lblAlgn val="ctr"/>
        <c:lblOffset val="100"/>
        <c:noMultiLvlLbl val="0"/>
      </c:catAx>
      <c:valAx>
        <c:axId val="6997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7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'FY22 NG Pie'!$C$4</c:f>
              <c:strCache>
                <c:ptCount val="1"/>
                <c:pt idx="0">
                  <c:v>FY22 New Growth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F-411C-9111-BB7A5574BE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F-411C-9111-BB7A5574BE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F-411C-9111-BB7A5574BE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F-411C-9111-BB7A5574BE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'FY22 NG Pie'!$B$5:$B$8</c:f>
              <c:strCache>
                <c:ptCount val="4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Personal Property</c:v>
                </c:pt>
              </c:strCache>
            </c:strRef>
          </c:cat>
          <c:val>
            <c:numRef>
              <c:f>'FY22 NG Pie'!$C$5:$C$8</c:f>
              <c:numCache>
                <c:formatCode>"$"#,##0</c:formatCode>
                <c:ptCount val="4"/>
                <c:pt idx="0">
                  <c:v>266555</c:v>
                </c:pt>
                <c:pt idx="1">
                  <c:v>73446</c:v>
                </c:pt>
                <c:pt idx="2">
                  <c:v>29200</c:v>
                </c:pt>
                <c:pt idx="3">
                  <c:v>1623109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F-411C-9111-BB7A5574BE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Single-Family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'Avg SF Value'!$C$3</c:f>
              <c:strCache>
                <c:ptCount val="1"/>
                <c:pt idx="0">
                  <c:v>Average Single Family Value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'Avg SF Value'!$B$4:$B$15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'Avg SF Value'!$C$4:$C$15</c:f>
              <c:numCache>
                <c:formatCode>"$"#,##0</c:formatCode>
                <c:ptCount val="12"/>
                <c:pt idx="0">
                  <c:v>307047</c:v>
                </c:pt>
                <c:pt idx="1">
                  <c:v>302412</c:v>
                </c:pt>
                <c:pt idx="2">
                  <c:v>302688</c:v>
                </c:pt>
                <c:pt idx="3">
                  <c:v>288941</c:v>
                </c:pt>
                <c:pt idx="4">
                  <c:v>303953</c:v>
                </c:pt>
                <c:pt idx="5">
                  <c:v>314239</c:v>
                </c:pt>
                <c:pt idx="6">
                  <c:v>322503</c:v>
                </c:pt>
                <c:pt idx="7">
                  <c:v>346900</c:v>
                </c:pt>
                <c:pt idx="8">
                  <c:v>374478</c:v>
                </c:pt>
                <c:pt idx="9">
                  <c:v>383912</c:v>
                </c:pt>
                <c:pt idx="10">
                  <c:v>404682</c:v>
                </c:pt>
                <c:pt idx="11">
                  <c:v>431183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FD-454E-9347-735DB3BBA24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74323183"/>
        <c:axId val="774322767"/>
      </c:lineChart>
      <c:catAx>
        <c:axId val="774323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22767"/>
        <c:crosses val="autoZero"/>
        <c:auto val="1"/>
        <c:lblAlgn val="ctr"/>
        <c:lblOffset val="100"/>
        <c:noMultiLvlLbl val="0"/>
      </c:catAx>
      <c:valAx>
        <c:axId val="774322767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23183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Single-Family Tax Bills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'Avg SF Bill'!$C$3</c:f>
              <c:strCache>
                <c:ptCount val="1"/>
                <c:pt idx="0">
                  <c:v>Average Single-Family Tax Bill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'Avg SF Bill'!$B$4:$B$15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'Avg SF Bill'!$C$4:$C$15</c:f>
              <c:numCache>
                <c:formatCode>"$"#,##0</c:formatCode>
                <c:ptCount val="12"/>
                <c:pt idx="0">
                  <c:v>4280</c:v>
                </c:pt>
                <c:pt idx="1">
                  <c:v>4476</c:v>
                </c:pt>
                <c:pt idx="2">
                  <c:v>4540</c:v>
                </c:pt>
                <c:pt idx="3">
                  <c:v>4655</c:v>
                </c:pt>
                <c:pt idx="4">
                  <c:v>4790</c:v>
                </c:pt>
                <c:pt idx="5">
                  <c:v>4820</c:v>
                </c:pt>
                <c:pt idx="6">
                  <c:v>4941</c:v>
                </c:pt>
                <c:pt idx="7">
                  <c:v>5075</c:v>
                </c:pt>
                <c:pt idx="8">
                  <c:v>5273</c:v>
                </c:pt>
                <c:pt idx="9">
                  <c:v>5444</c:v>
                </c:pt>
                <c:pt idx="10">
                  <c:v>5585</c:v>
                </c:pt>
                <c:pt idx="11">
                  <c:v>5657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06-494E-94F0-3FB724C90E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86168415"/>
        <c:axId val="386166335"/>
      </c:lineChart>
      <c:catAx>
        <c:axId val="3861684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166335"/>
        <c:crosses val="autoZero"/>
        <c:auto val="1"/>
        <c:lblAlgn val="ctr"/>
        <c:lblOffset val="100"/>
        <c:noMultiLvlLbl val="0"/>
      </c:catAx>
      <c:valAx>
        <c:axId val="386166335"/>
        <c:scaling>
          <c:orientation val="minMax"/>
          <c:min val="300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168415"/>
        <c:crosses val="autoZero"/>
        <c:crossBetween val="between"/>
        <c:majorUnit val="500"/>
        <c:minorUnit val="50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Average Single-Family Tax Bill Comparison to Neighboring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'Tax Bill Comp'!$B$2</c:f>
              <c:strCache>
                <c:ptCount val="1"/>
                <c:pt idx="0">
                  <c:v>Berlin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Comp'!$B$3:$B$12</c:f>
              <c:numCache>
                <c:formatCode>"$"#,##0</c:formatCode>
                <c:ptCount val="10"/>
                <c:pt idx="0">
                  <c:v>5583</c:v>
                </c:pt>
                <c:pt idx="1">
                  <c:v>5554</c:v>
                </c:pt>
                <c:pt idx="2">
                  <c:v>5742</c:v>
                </c:pt>
                <c:pt idx="3">
                  <c:v>5584</c:v>
                </c:pt>
                <c:pt idx="4">
                  <c:v>5775</c:v>
                </c:pt>
                <c:pt idx="5">
                  <c:v>6365</c:v>
                </c:pt>
                <c:pt idx="6">
                  <c:v>5770</c:v>
                </c:pt>
                <c:pt idx="7">
                  <c:v>6300</c:v>
                </c:pt>
                <c:pt idx="8">
                  <c:v>6792</c:v>
                </c:pt>
                <c:pt idx="9">
                  <c:v>6913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3B-44F7-A820-A38E24AFA4E5}"/>
            </c:ext>
          </c:extLst>
        </c:ser>
        <c:ser>
          <c:idx val="1"/>
          <c:order val="1"/>
          <c:tx>
            <c:strRef>
              <c:f>'Tax Bill Comp'!$C$2</c:f>
              <c:strCache>
                <c:ptCount val="1"/>
                <c:pt idx="0">
                  <c:v>Framingham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Comp'!$C$3:$C$12</c:f>
              <c:numCache>
                <c:formatCode>"$"#,##0</c:formatCode>
                <c:ptCount val="10"/>
                <c:pt idx="0">
                  <c:v>5774</c:v>
                </c:pt>
                <c:pt idx="1">
                  <c:v>5783</c:v>
                </c:pt>
                <c:pt idx="2">
                  <c:v>5922</c:v>
                </c:pt>
                <c:pt idx="3">
                  <c:v>5952</c:v>
                </c:pt>
                <c:pt idx="4">
                  <c:v>6065</c:v>
                </c:pt>
                <c:pt idx="5">
                  <c:v>6138</c:v>
                </c:pt>
                <c:pt idx="6">
                  <c:v>6304</c:v>
                </c:pt>
                <c:pt idx="7">
                  <c:v>6408</c:v>
                </c:pt>
                <c:pt idx="8">
                  <c:v>6586</c:v>
                </c:pt>
                <c:pt idx="9">
                  <c:v>6565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3B-44F7-A820-A38E24AFA4E5}"/>
            </c:ext>
          </c:extLst>
        </c:ser>
        <c:ser>
          <c:idx val="2"/>
          <c:order val="2"/>
          <c:tx>
            <c:strRef>
              <c:f>'Tax Bill Comp'!$D$2</c:f>
              <c:strCache>
                <c:ptCount val="1"/>
                <c:pt idx="0">
                  <c:v>Hudson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Comp'!$D$3:$D$12</c:f>
              <c:numCache>
                <c:formatCode>"$"#,##0</c:formatCode>
                <c:ptCount val="10"/>
                <c:pt idx="0">
                  <c:v>4485</c:v>
                </c:pt>
                <c:pt idx="1">
                  <c:v>4700</c:v>
                </c:pt>
                <c:pt idx="2">
                  <c:v>4856</c:v>
                </c:pt>
                <c:pt idx="3">
                  <c:v>5080</c:v>
                </c:pt>
                <c:pt idx="4">
                  <c:v>5447</c:v>
                </c:pt>
                <c:pt idx="5">
                  <c:v>5822</c:v>
                </c:pt>
                <c:pt idx="6">
                  <c:v>6114</c:v>
                </c:pt>
                <c:pt idx="7">
                  <c:v>6338</c:v>
                </c:pt>
                <c:pt idx="8">
                  <c:v>6557</c:v>
                </c:pt>
                <c:pt idx="9">
                  <c:v>6733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3B-44F7-A820-A38E24AFA4E5}"/>
            </c:ext>
          </c:extLst>
        </c:ser>
        <c:ser>
          <c:idx val="3"/>
          <c:order val="3"/>
          <c:tx>
            <c:strRef>
              <c:f>'Tax Bill Comp'!$E$2</c:f>
              <c:strCache>
                <c:ptCount val="1"/>
                <c:pt idx="0">
                  <c:v>Natick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Comp'!$E$3:$E$12</c:f>
              <c:numCache>
                <c:formatCode>"$"#,##0</c:formatCode>
                <c:ptCount val="10"/>
                <c:pt idx="0">
                  <c:v>6015</c:v>
                </c:pt>
                <c:pt idx="1">
                  <c:v>6216</c:v>
                </c:pt>
                <c:pt idx="2">
                  <c:v>6459</c:v>
                </c:pt>
                <c:pt idx="3">
                  <c:v>6630</c:v>
                </c:pt>
                <c:pt idx="4">
                  <c:v>6868</c:v>
                </c:pt>
                <c:pt idx="5">
                  <c:v>7144</c:v>
                </c:pt>
                <c:pt idx="6">
                  <c:v>7448</c:v>
                </c:pt>
                <c:pt idx="7">
                  <c:v>7793</c:v>
                </c:pt>
                <c:pt idx="8">
                  <c:v>8410</c:v>
                </c:pt>
                <c:pt idx="9">
                  <c:v>8699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3B-44F7-A820-A38E24AFA4E5}"/>
            </c:ext>
          </c:extLst>
        </c:ser>
        <c:ser>
          <c:idx val="4"/>
          <c:order val="4"/>
          <c:tx>
            <c:strRef>
              <c:f>'Tax Bill Comp'!$F$2</c:f>
              <c:strCache>
                <c:ptCount val="1"/>
                <c:pt idx="0">
                  <c:v>Southborough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Comp'!$F$3:$F$12</c:f>
              <c:numCache>
                <c:formatCode>"$"#,##0</c:formatCode>
                <c:ptCount val="10"/>
                <c:pt idx="0">
                  <c:v>8334</c:v>
                </c:pt>
                <c:pt idx="1">
                  <c:v>8573</c:v>
                </c:pt>
                <c:pt idx="2">
                  <c:v>8675</c:v>
                </c:pt>
                <c:pt idx="3">
                  <c:v>8929</c:v>
                </c:pt>
                <c:pt idx="4">
                  <c:v>9105</c:v>
                </c:pt>
                <c:pt idx="5">
                  <c:v>9459</c:v>
                </c:pt>
                <c:pt idx="6">
                  <c:v>9632</c:v>
                </c:pt>
                <c:pt idx="7">
                  <c:v>10274</c:v>
                </c:pt>
                <c:pt idx="8">
                  <c:v>10569</c:v>
                </c:pt>
                <c:pt idx="9">
                  <c:v>10709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3B-44F7-A820-A38E24AFA4E5}"/>
            </c:ext>
          </c:extLst>
        </c:ser>
        <c:ser>
          <c:idx val="5"/>
          <c:order val="5"/>
          <c:tx>
            <c:strRef>
              <c:f>'Tax Bill Comp'!$G$2</c:f>
              <c:strCache>
                <c:ptCount val="1"/>
                <c:pt idx="0">
                  <c:v>Northborough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Comp'!$G$3:$G$12</c:f>
              <c:numCache>
                <c:formatCode>"$"#,##0</c:formatCode>
                <c:ptCount val="10"/>
                <c:pt idx="0">
                  <c:v>6114</c:v>
                </c:pt>
                <c:pt idx="1">
                  <c:v>6181</c:v>
                </c:pt>
                <c:pt idx="2">
                  <c:v>6225</c:v>
                </c:pt>
                <c:pt idx="3">
                  <c:v>6485</c:v>
                </c:pt>
                <c:pt idx="4">
                  <c:v>6850</c:v>
                </c:pt>
                <c:pt idx="5">
                  <c:v>7098</c:v>
                </c:pt>
                <c:pt idx="6">
                  <c:v>7340</c:v>
                </c:pt>
                <c:pt idx="7">
                  <c:v>7671</c:v>
                </c:pt>
                <c:pt idx="8">
                  <c:v>7965</c:v>
                </c:pt>
                <c:pt idx="9">
                  <c:v>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3B-44F7-A820-A38E24AFA4E5}"/>
            </c:ext>
          </c:extLst>
        </c:ser>
        <c:ser>
          <c:idx val="6"/>
          <c:order val="6"/>
          <c:tx>
            <c:strRef>
              <c:f>'Tax Bill Comp'!$H$2</c:f>
              <c:strCache>
                <c:ptCount val="1"/>
                <c:pt idx="0">
                  <c:v>Sudbury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Comp'!$H$3:$H$12</c:f>
              <c:numCache>
                <c:formatCode>"$"#,##0</c:formatCode>
                <c:ptCount val="10"/>
                <c:pt idx="0">
                  <c:v>10937</c:v>
                </c:pt>
                <c:pt idx="1">
                  <c:v>11205</c:v>
                </c:pt>
                <c:pt idx="2">
                  <c:v>11544</c:v>
                </c:pt>
                <c:pt idx="3">
                  <c:v>11598</c:v>
                </c:pt>
                <c:pt idx="4">
                  <c:v>12082</c:v>
                </c:pt>
                <c:pt idx="5">
                  <c:v>12520</c:v>
                </c:pt>
                <c:pt idx="6">
                  <c:v>13033</c:v>
                </c:pt>
                <c:pt idx="7">
                  <c:v>13355</c:v>
                </c:pt>
                <c:pt idx="8">
                  <c:v>13769</c:v>
                </c:pt>
                <c:pt idx="9">
                  <c:v>14033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3B-44F7-A820-A38E24AFA4E5}"/>
            </c:ext>
          </c:extLst>
        </c:ser>
        <c:ser>
          <c:idx val="7"/>
          <c:order val="7"/>
          <c:tx>
            <c:strRef>
              <c:f>'Tax Bill Comp'!$I$2</c:f>
              <c:strCache>
                <c:ptCount val="1"/>
                <c:pt idx="0">
                  <c:v>Marlborough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'Tax Bill Comp'!$A$3:$A$12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'Tax Bill Comp'!$I$3:$I$12</c:f>
              <c:numCache>
                <c:formatCode>"$"#,##0</c:formatCode>
                <c:ptCount val="10"/>
                <c:pt idx="0">
                  <c:v>4476</c:v>
                </c:pt>
                <c:pt idx="1">
                  <c:v>4540</c:v>
                </c:pt>
                <c:pt idx="2">
                  <c:v>4655</c:v>
                </c:pt>
                <c:pt idx="3">
                  <c:v>4790</c:v>
                </c:pt>
                <c:pt idx="4">
                  <c:v>4820</c:v>
                </c:pt>
                <c:pt idx="5">
                  <c:v>4941</c:v>
                </c:pt>
                <c:pt idx="6">
                  <c:v>5075</c:v>
                </c:pt>
                <c:pt idx="7">
                  <c:v>5273</c:v>
                </c:pt>
                <c:pt idx="8">
                  <c:v>5444</c:v>
                </c:pt>
                <c:pt idx="9">
                  <c:v>5585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33B-44F7-A820-A38E24AFA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374047"/>
        <c:axId val="604369887"/>
      </c:lineChart>
      <c:catAx>
        <c:axId val="60437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69887"/>
        <c:crosses val="autoZero"/>
        <c:auto val="1"/>
        <c:lblAlgn val="ctr"/>
        <c:lblOffset val="100"/>
        <c:noMultiLvlLbl val="0"/>
      </c:catAx>
      <c:valAx>
        <c:axId val="604369887"/>
        <c:scaling>
          <c:orientation val="minMax"/>
          <c:max val="15500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74047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728358-242D-4067-97A5-ECA3003A9F3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C81274-239A-4A20-83AC-94315ADCB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17DC-FEC1-42D5-A4EC-007090B6B4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9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6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17DC-FEC1-42D5-A4EC-007090B6B4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6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5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9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9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1274-239A-4A20-83AC-94315ADCB8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7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0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1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3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4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65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5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1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2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18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1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677E9A7-2B74-4E67-B2EE-82EA4CF5DF8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09153D5-CD72-4D1A-8BB9-60383F9BA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4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861279-19AC-4DA0-A1DA-B46DB8D3EF7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3" b="4647"/>
          <a:stretch/>
        </p:blipFill>
        <p:spPr bwMode="auto">
          <a:xfrm>
            <a:off x="20" y="2"/>
            <a:ext cx="12191980" cy="685799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152FE-97F3-43BE-BDEC-57841BA1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116" y="3283654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200" b="1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City Council </a:t>
            </a:r>
            <a:br>
              <a:rPr lang="en-US" sz="4200" b="1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FY2022 Tax Classification Public Hearing</a:t>
            </a:r>
            <a:br>
              <a:rPr lang="en-US" sz="4200" b="1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December 6, 2021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AECEA36-A74C-4BD2-B284-21B34B372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2" y="2609826"/>
            <a:ext cx="7282690" cy="16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C0AEE7-4095-43E8-9911-08B7983BF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2694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88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F3B642-3B77-4A8E-8868-3D13C94FE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3435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025504-D6E5-4505-BB3F-8DB2E3015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58121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040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782545-B2F1-41BF-A948-86B8F6C34C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26" y="5584731"/>
            <a:ext cx="1247140" cy="1167765"/>
          </a:xfrm>
          <a:prstGeom prst="rect">
            <a:avLst/>
          </a:prstGeo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2267538-6510-479F-B28B-E217ED114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73845"/>
              </p:ext>
            </p:extLst>
          </p:nvPr>
        </p:nvGraphicFramePr>
        <p:xfrm>
          <a:off x="1593907" y="645951"/>
          <a:ext cx="8732941" cy="561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162697" imgH="5200491" progId="Excel.Sheet.12">
                  <p:embed/>
                </p:oleObj>
              </mc:Choice>
              <mc:Fallback>
                <p:oleObj name="Worksheet" r:id="rId4" imgW="6162697" imgH="5200491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2267538-6510-479F-B28B-E217ED114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907" y="645951"/>
                        <a:ext cx="8732941" cy="561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031103-F3B5-4428-9B32-AFA8D7F59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89800"/>
              </p:ext>
            </p:extLst>
          </p:nvPr>
        </p:nvGraphicFramePr>
        <p:xfrm>
          <a:off x="1438275" y="762000"/>
          <a:ext cx="94011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82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598462-5FAF-400A-853D-631342B55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03045"/>
              </p:ext>
            </p:extLst>
          </p:nvPr>
        </p:nvGraphicFramePr>
        <p:xfrm>
          <a:off x="1362075" y="838199"/>
          <a:ext cx="95631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59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A6E60-E924-4A6E-B87C-C12463C7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856CFF-7FEC-412D-8C96-4AE7C2394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611399"/>
              </p:ext>
            </p:extLst>
          </p:nvPr>
        </p:nvGraphicFramePr>
        <p:xfrm>
          <a:off x="1409699" y="914400"/>
          <a:ext cx="9410701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25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073FF6-8B34-4C2C-AA89-253D1284C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29438"/>
              </p:ext>
            </p:extLst>
          </p:nvPr>
        </p:nvGraphicFramePr>
        <p:xfrm>
          <a:off x="1238250" y="1428749"/>
          <a:ext cx="9528874" cy="4638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48">
                  <a:extLst>
                    <a:ext uri="{9D8B030D-6E8A-4147-A177-3AD203B41FA5}">
                      <a16:colId xmlns:a16="http://schemas.microsoft.com/office/drawing/2014/main" val="3880353143"/>
                    </a:ext>
                  </a:extLst>
                </a:gridCol>
                <a:gridCol w="2808755">
                  <a:extLst>
                    <a:ext uri="{9D8B030D-6E8A-4147-A177-3AD203B41FA5}">
                      <a16:colId xmlns:a16="http://schemas.microsoft.com/office/drawing/2014/main" val="2187595776"/>
                    </a:ext>
                  </a:extLst>
                </a:gridCol>
                <a:gridCol w="1822209">
                  <a:extLst>
                    <a:ext uri="{9D8B030D-6E8A-4147-A177-3AD203B41FA5}">
                      <a16:colId xmlns:a16="http://schemas.microsoft.com/office/drawing/2014/main" val="2906208348"/>
                    </a:ext>
                  </a:extLst>
                </a:gridCol>
                <a:gridCol w="1624899">
                  <a:extLst>
                    <a:ext uri="{9D8B030D-6E8A-4147-A177-3AD203B41FA5}">
                      <a16:colId xmlns:a16="http://schemas.microsoft.com/office/drawing/2014/main" val="1479375000"/>
                    </a:ext>
                  </a:extLst>
                </a:gridCol>
                <a:gridCol w="1613293">
                  <a:extLst>
                    <a:ext uri="{9D8B030D-6E8A-4147-A177-3AD203B41FA5}">
                      <a16:colId xmlns:a16="http://schemas.microsoft.com/office/drawing/2014/main" val="1729662112"/>
                    </a:ext>
                  </a:extLst>
                </a:gridCol>
                <a:gridCol w="1392770">
                  <a:extLst>
                    <a:ext uri="{9D8B030D-6E8A-4147-A177-3AD203B41FA5}">
                      <a16:colId xmlns:a16="http://schemas.microsoft.com/office/drawing/2014/main" val="1966990217"/>
                    </a:ext>
                  </a:extLst>
                </a:gridCol>
              </a:tblGrid>
              <a:tr h="107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Owner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Nature of Business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FY21 Real Estate Tax Bill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FY2021 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% of Total Tax Levy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975162719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Boston Scientific Corporation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Office Campus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$1,810,898.06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$74,004,825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1256416330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Hines Global REIT Marlborough Campus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Office Campus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$1,785,184.38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$72,954,000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1.60%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3913913534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TJX Companies, Inc.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Retail-Offices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$1,702,163.51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$69,561,239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1.53%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3251656658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Avalon Marlborough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Apartment Complex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$1,484,794.44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$107,593,800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1482013996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MTP Equity Partners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Office Campus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$1,218,767.51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$49,806,600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3855151811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Atlantic-Marlboro Realty III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Office-R &amp; 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$1,126,066.70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$46,018,255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1.01%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353825455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Walker Reality (APEX)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Retail / 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$1,121,215.40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$45,820,000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1.01%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4006411232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Raytheon Company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Computer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$1,016,542.53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$41,542,400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1324139619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Shipley Company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Industrial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$956,564.11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$39,091,300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0.86%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3828348776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Mall At Solomon Pond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Retail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$952,739.46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$38,935,000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0.85%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25" marR="4025" marT="4025" marB="0" anchor="ctr"/>
                </a:tc>
                <a:extLst>
                  <a:ext uri="{0D108BD9-81ED-4DB2-BD59-A6C34878D82A}">
                    <a16:rowId xmlns:a16="http://schemas.microsoft.com/office/drawing/2014/main" val="146504576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0C82E9A-08E9-4118-B412-AE9FE092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3" y="228600"/>
            <a:ext cx="9528874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C4C8-206A-4D1A-A126-FBF9651C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81" y="303560"/>
            <a:ext cx="10542037" cy="894507"/>
          </a:xfrm>
        </p:spPr>
        <p:txBody>
          <a:bodyPr wrap="none">
            <a:noAutofit/>
          </a:bodyPr>
          <a:lstStyle/>
          <a:p>
            <a:pPr algn="ctr"/>
            <a:r>
              <a:rPr lang="en-US" sz="3600" b="1" dirty="0"/>
              <a:t>Top 10 Personal Property Taxpayers for Fiscal Year 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A7DC17-4830-4102-ACD2-D8EE499F8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5992"/>
              </p:ext>
            </p:extLst>
          </p:nvPr>
        </p:nvGraphicFramePr>
        <p:xfrm>
          <a:off x="1271695" y="1390650"/>
          <a:ext cx="9622171" cy="4716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915">
                  <a:extLst>
                    <a:ext uri="{9D8B030D-6E8A-4147-A177-3AD203B41FA5}">
                      <a16:colId xmlns:a16="http://schemas.microsoft.com/office/drawing/2014/main" val="816455575"/>
                    </a:ext>
                  </a:extLst>
                </a:gridCol>
                <a:gridCol w="2389612">
                  <a:extLst>
                    <a:ext uri="{9D8B030D-6E8A-4147-A177-3AD203B41FA5}">
                      <a16:colId xmlns:a16="http://schemas.microsoft.com/office/drawing/2014/main" val="1290162910"/>
                    </a:ext>
                  </a:extLst>
                </a:gridCol>
                <a:gridCol w="2608091">
                  <a:extLst>
                    <a:ext uri="{9D8B030D-6E8A-4147-A177-3AD203B41FA5}">
                      <a16:colId xmlns:a16="http://schemas.microsoft.com/office/drawing/2014/main" val="361473983"/>
                    </a:ext>
                  </a:extLst>
                </a:gridCol>
                <a:gridCol w="1820657">
                  <a:extLst>
                    <a:ext uri="{9D8B030D-6E8A-4147-A177-3AD203B41FA5}">
                      <a16:colId xmlns:a16="http://schemas.microsoft.com/office/drawing/2014/main" val="1381487333"/>
                    </a:ext>
                  </a:extLst>
                </a:gridCol>
                <a:gridCol w="1929896">
                  <a:extLst>
                    <a:ext uri="{9D8B030D-6E8A-4147-A177-3AD203B41FA5}">
                      <a16:colId xmlns:a16="http://schemas.microsoft.com/office/drawing/2014/main" val="2696522381"/>
                    </a:ext>
                  </a:extLst>
                </a:gridCol>
              </a:tblGrid>
              <a:tr h="69744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Taxpayer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FY21 PP Tax Bill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FY21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510954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Oracle America Inc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 Locke Dr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$389,342.66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$15,911,020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528491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Astellas Phar Inc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Locke Drive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$249,555.34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$10,198,420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760113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Boston Scientific Corp.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Boston Scientific  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$212,681.01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$8,691,500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09563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Marvel Semiconductor Inc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 Nickerson Road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$180,111.19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$7,360,490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412143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Wellington Mgmt. Co LLP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 Campus Dr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$153,133.99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$6,258,030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166795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Comcast of 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Various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$137,789.84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$5,630,970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432069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Crown Castle Fiber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Various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$134,571.54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$5,499,450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295804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ESA Project Comp.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$115,899.95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$4,736,410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329848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Quest Diagnostics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 Forest 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$109,380.90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$4,470,000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837060"/>
                  </a:ext>
                </a:extLst>
              </a:tr>
              <a:tr h="401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Roche Molecular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700 Nickerson 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$49,318.80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$2,015,480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39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99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1C5F878-6E2C-4F78-9140-6E1563E4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6475"/>
          </a:xfrm>
        </p:spPr>
        <p:txBody>
          <a:bodyPr/>
          <a:lstStyle/>
          <a:p>
            <a:pPr algn="ctr"/>
            <a:r>
              <a:rPr lang="en-US" sz="4800" b="1" dirty="0"/>
              <a:t>Fiscal Year 2022</a:t>
            </a:r>
            <a:r>
              <a:rPr lang="en-US" b="1" dirty="0"/>
              <a:t> </a:t>
            </a:r>
            <a:r>
              <a:rPr lang="en-US" sz="4800" b="1" dirty="0"/>
              <a:t>Levy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6CB9AB-089E-47CE-B8FD-24CD9BCA3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06534"/>
              </p:ext>
            </p:extLst>
          </p:nvPr>
        </p:nvGraphicFramePr>
        <p:xfrm>
          <a:off x="1805031" y="1208015"/>
          <a:ext cx="8581938" cy="4244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5136">
                  <a:extLst>
                    <a:ext uri="{9D8B030D-6E8A-4147-A177-3AD203B41FA5}">
                      <a16:colId xmlns:a16="http://schemas.microsoft.com/office/drawing/2014/main" val="537089"/>
                    </a:ext>
                  </a:extLst>
                </a:gridCol>
                <a:gridCol w="3136802">
                  <a:extLst>
                    <a:ext uri="{9D8B030D-6E8A-4147-A177-3AD203B41FA5}">
                      <a16:colId xmlns:a16="http://schemas.microsoft.com/office/drawing/2014/main" val="3305600945"/>
                    </a:ext>
                  </a:extLst>
                </a:gridCol>
              </a:tblGrid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Fiscal year 2021 levy limit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$150,058,642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1210449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Levy increase allowed under Prop. 2 ½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$3,751,466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2032298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New growth revenue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$1,992,310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7980017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Proposition 2 ½ overrides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-0-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32151369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Fiscal year 2022 levy limit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$155,802,418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71000566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Levy ceiling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$174,916,520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6051611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Levy to be raised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$110,772,481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42681401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Excess levy capacity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$45,029,937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739648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994AB74-F8A4-4C7F-92C3-24E6969D52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0" y="5553710"/>
            <a:ext cx="1247140" cy="116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70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52FE-97F3-43BE-BDEC-57841BA1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6475"/>
          </a:xfrm>
        </p:spPr>
        <p:txBody>
          <a:bodyPr/>
          <a:lstStyle/>
          <a:p>
            <a:pPr algn="ctr"/>
            <a:r>
              <a:rPr lang="en-US" sz="4800" b="1" dirty="0"/>
              <a:t>Fiscal Year 2022</a:t>
            </a:r>
            <a:r>
              <a:rPr lang="en-US" b="1" dirty="0"/>
              <a:t> </a:t>
            </a:r>
            <a:r>
              <a:rPr lang="en-US" sz="4800" b="1" dirty="0"/>
              <a:t>Valuations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C65897-B323-43F1-9BE6-99CA896A8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64592"/>
              </p:ext>
            </p:extLst>
          </p:nvPr>
        </p:nvGraphicFramePr>
        <p:xfrm>
          <a:off x="1427527" y="1459684"/>
          <a:ext cx="9336946" cy="3640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235">
                  <a:extLst>
                    <a:ext uri="{9D8B030D-6E8A-4147-A177-3AD203B41FA5}">
                      <a16:colId xmlns:a16="http://schemas.microsoft.com/office/drawing/2014/main" val="1737517176"/>
                    </a:ext>
                  </a:extLst>
                </a:gridCol>
                <a:gridCol w="1943832">
                  <a:extLst>
                    <a:ext uri="{9D8B030D-6E8A-4147-A177-3AD203B41FA5}">
                      <a16:colId xmlns:a16="http://schemas.microsoft.com/office/drawing/2014/main" val="2551663190"/>
                    </a:ext>
                  </a:extLst>
                </a:gridCol>
                <a:gridCol w="1294068">
                  <a:extLst>
                    <a:ext uri="{9D8B030D-6E8A-4147-A177-3AD203B41FA5}">
                      <a16:colId xmlns:a16="http://schemas.microsoft.com/office/drawing/2014/main" val="392058225"/>
                    </a:ext>
                  </a:extLst>
                </a:gridCol>
                <a:gridCol w="1397811">
                  <a:extLst>
                    <a:ext uri="{9D8B030D-6E8A-4147-A177-3AD203B41FA5}">
                      <a16:colId xmlns:a16="http://schemas.microsoft.com/office/drawing/2014/main" val="2313679197"/>
                    </a:ext>
                  </a:extLst>
                </a:gridCol>
              </a:tblGrid>
              <a:tr h="606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Major Property 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Valuation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Res vs. CIP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149536"/>
                  </a:ext>
                </a:extLst>
              </a:tr>
              <a:tr h="6068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Residential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$4,899,698,776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70.0291%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70.0291%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3333964"/>
                  </a:ext>
                </a:extLst>
              </a:tr>
              <a:tr h="6068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Commercial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$1,157,201,619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16.5393%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658142"/>
                  </a:ext>
                </a:extLst>
              </a:tr>
              <a:tr h="6068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Industrial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$625,607,054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8.9415%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29.9709%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7182401"/>
                  </a:ext>
                </a:extLst>
              </a:tr>
              <a:tr h="6068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Personal Property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$314,153,340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4.4901%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5814410"/>
                  </a:ext>
                </a:extLst>
              </a:tr>
              <a:tr h="606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$6,996,660,789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94898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E7A8AB-F360-4263-890D-F2BD815815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3" y="5690235"/>
            <a:ext cx="1247140" cy="116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77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6EEF9-F0FD-4EC4-AC3F-998F8F3753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44" y="5591556"/>
            <a:ext cx="1247140" cy="1167765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3B5845-A363-4270-9F36-23FC23D1F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26209"/>
              </p:ext>
            </p:extLst>
          </p:nvPr>
        </p:nvGraphicFramePr>
        <p:xfrm>
          <a:off x="1793604" y="1092665"/>
          <a:ext cx="8604792" cy="4672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9313">
                  <a:extLst>
                    <a:ext uri="{9D8B030D-6E8A-4147-A177-3AD203B41FA5}">
                      <a16:colId xmlns:a16="http://schemas.microsoft.com/office/drawing/2014/main" val="3015536038"/>
                    </a:ext>
                  </a:extLst>
                </a:gridCol>
                <a:gridCol w="2333980">
                  <a:extLst>
                    <a:ext uri="{9D8B030D-6E8A-4147-A177-3AD203B41FA5}">
                      <a16:colId xmlns:a16="http://schemas.microsoft.com/office/drawing/2014/main" val="1269850533"/>
                    </a:ext>
                  </a:extLst>
                </a:gridCol>
                <a:gridCol w="2221499">
                  <a:extLst>
                    <a:ext uri="{9D8B030D-6E8A-4147-A177-3AD203B41FA5}">
                      <a16:colId xmlns:a16="http://schemas.microsoft.com/office/drawing/2014/main" val="2525561237"/>
                    </a:ext>
                  </a:extLst>
                </a:gridCol>
              </a:tblGrid>
              <a:tr h="934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Property Class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FY2021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FY2022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9597451"/>
                  </a:ext>
                </a:extLst>
              </a:tr>
              <a:tr h="93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Residential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$13.80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$13.12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790443"/>
                  </a:ext>
                </a:extLst>
              </a:tr>
              <a:tr h="93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Commercial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$24.47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5230498"/>
                  </a:ext>
                </a:extLst>
              </a:tr>
              <a:tr h="93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Industrial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$24.47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828070"/>
                  </a:ext>
                </a:extLst>
              </a:tr>
              <a:tr h="93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Personal Property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$24.47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1252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DA8989-F5EE-43A3-B263-66624AAAAB5B}"/>
              </a:ext>
            </a:extLst>
          </p:cNvPr>
          <p:cNvSpPr txBox="1"/>
          <p:nvPr/>
        </p:nvSpPr>
        <p:spPr>
          <a:xfrm>
            <a:off x="2346544" y="343949"/>
            <a:ext cx="749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 (Body)"/>
              </a:rPr>
              <a:t>With a recommended shift of 1.40, the City of Marlborough tax rate would be: </a:t>
            </a:r>
          </a:p>
        </p:txBody>
      </p:sp>
    </p:spTree>
    <p:extLst>
      <p:ext uri="{BB962C8B-B14F-4D97-AF65-F5344CB8AC3E}">
        <p14:creationId xmlns:p14="http://schemas.microsoft.com/office/powerpoint/2010/main" val="261064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4C52-381C-4D64-BCF6-7033E296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35" y="64330"/>
            <a:ext cx="10772775" cy="1658198"/>
          </a:xfrm>
        </p:spPr>
        <p:txBody>
          <a:bodyPr/>
          <a:lstStyle/>
          <a:p>
            <a:pPr algn="ctr"/>
            <a:r>
              <a:rPr lang="en-US" b="1" dirty="0"/>
              <a:t>Historical Tax 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AF528-60A3-42EE-A3AE-B1F5D1233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1631"/>
              </p:ext>
            </p:extLst>
          </p:nvPr>
        </p:nvGraphicFramePr>
        <p:xfrm>
          <a:off x="922176" y="1416352"/>
          <a:ext cx="10042236" cy="4675815"/>
        </p:xfrm>
        <a:graphic>
          <a:graphicData uri="http://schemas.openxmlformats.org/drawingml/2006/table">
            <a:tbl>
              <a:tblPr firstRow="1" firstCol="1" bandRow="1"/>
              <a:tblGrid>
                <a:gridCol w="2360978">
                  <a:extLst>
                    <a:ext uri="{9D8B030D-6E8A-4147-A177-3AD203B41FA5}">
                      <a16:colId xmlns:a16="http://schemas.microsoft.com/office/drawing/2014/main" val="2099287943"/>
                    </a:ext>
                  </a:extLst>
                </a:gridCol>
                <a:gridCol w="2005213">
                  <a:extLst>
                    <a:ext uri="{9D8B030D-6E8A-4147-A177-3AD203B41FA5}">
                      <a16:colId xmlns:a16="http://schemas.microsoft.com/office/drawing/2014/main" val="229524804"/>
                    </a:ext>
                  </a:extLst>
                </a:gridCol>
                <a:gridCol w="5676045">
                  <a:extLst>
                    <a:ext uri="{9D8B030D-6E8A-4147-A177-3AD203B41FA5}">
                      <a16:colId xmlns:a16="http://schemas.microsoft.com/office/drawing/2014/main" val="2380339505"/>
                    </a:ext>
                  </a:extLst>
                </a:gridCol>
              </a:tblGrid>
              <a:tr h="763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- Industrial - Personal Property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21982"/>
                  </a:ext>
                </a:extLst>
              </a:tr>
              <a:tr h="4019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97465"/>
                  </a:ext>
                </a:extLst>
              </a:tr>
              <a:tr h="4019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12136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35487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24685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36369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09929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423999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59016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$28.22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93544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0177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8270A0-CB5A-4AB6-8EFB-276BC7054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94" y="5690235"/>
            <a:ext cx="1247140" cy="116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48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178D-A982-4BAD-B57A-FC4E8803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43" y="63374"/>
            <a:ext cx="10972800" cy="7904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Average Tax Changes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8661C3-D805-4AD0-B671-72B147D62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01620"/>
              </p:ext>
            </p:extLst>
          </p:nvPr>
        </p:nvGraphicFramePr>
        <p:xfrm>
          <a:off x="1129004" y="996958"/>
          <a:ext cx="10083478" cy="4573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862">
                  <a:extLst>
                    <a:ext uri="{9D8B030D-6E8A-4147-A177-3AD203B41FA5}">
                      <a16:colId xmlns:a16="http://schemas.microsoft.com/office/drawing/2014/main" val="2000758063"/>
                    </a:ext>
                  </a:extLst>
                </a:gridCol>
                <a:gridCol w="1536530">
                  <a:extLst>
                    <a:ext uri="{9D8B030D-6E8A-4147-A177-3AD203B41FA5}">
                      <a16:colId xmlns:a16="http://schemas.microsoft.com/office/drawing/2014/main" val="1031305315"/>
                    </a:ext>
                  </a:extLst>
                </a:gridCol>
                <a:gridCol w="1152397">
                  <a:extLst>
                    <a:ext uri="{9D8B030D-6E8A-4147-A177-3AD203B41FA5}">
                      <a16:colId xmlns:a16="http://schemas.microsoft.com/office/drawing/2014/main" val="1621629196"/>
                    </a:ext>
                  </a:extLst>
                </a:gridCol>
                <a:gridCol w="1440497">
                  <a:extLst>
                    <a:ext uri="{9D8B030D-6E8A-4147-A177-3AD203B41FA5}">
                      <a16:colId xmlns:a16="http://schemas.microsoft.com/office/drawing/2014/main" val="4212317157"/>
                    </a:ext>
                  </a:extLst>
                </a:gridCol>
                <a:gridCol w="1152397">
                  <a:extLst>
                    <a:ext uri="{9D8B030D-6E8A-4147-A177-3AD203B41FA5}">
                      <a16:colId xmlns:a16="http://schemas.microsoft.com/office/drawing/2014/main" val="2015719056"/>
                    </a:ext>
                  </a:extLst>
                </a:gridCol>
                <a:gridCol w="1017951">
                  <a:extLst>
                    <a:ext uri="{9D8B030D-6E8A-4147-A177-3AD203B41FA5}">
                      <a16:colId xmlns:a16="http://schemas.microsoft.com/office/drawing/2014/main" val="2075351213"/>
                    </a:ext>
                  </a:extLst>
                </a:gridCol>
                <a:gridCol w="1286844">
                  <a:extLst>
                    <a:ext uri="{9D8B030D-6E8A-4147-A177-3AD203B41FA5}">
                      <a16:colId xmlns:a16="http://schemas.microsoft.com/office/drawing/2014/main" val="1300106105"/>
                    </a:ext>
                  </a:extLst>
                </a:gridCol>
              </a:tblGrid>
              <a:tr h="653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Property Type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FY22 Value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Avg. Tax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FY21 Value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Avg. Tax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Change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% Change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8011186"/>
                  </a:ext>
                </a:extLst>
              </a:tr>
              <a:tr h="65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Single-Family Homes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$431,183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$5,657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$404,682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$5,585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9073420"/>
                  </a:ext>
                </a:extLst>
              </a:tr>
              <a:tr h="65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Condominiums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$247,401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$3,246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$237,066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$3,272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-$26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-0.80%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7305453"/>
                  </a:ext>
                </a:extLst>
              </a:tr>
              <a:tr h="65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2-Family Homes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$412,960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$5,418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$352,239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$4,861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11.46%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0663693"/>
                  </a:ext>
                </a:extLst>
              </a:tr>
              <a:tr h="65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3-Family Homes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$467,698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$6,136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$420,902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$5,808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5.65%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5634615"/>
                  </a:ext>
                </a:extLst>
              </a:tr>
              <a:tr h="65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Commercial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$2,120,513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$47,012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$2,103,679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$51,477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-$4,465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-8.67%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3513088"/>
                  </a:ext>
                </a:extLst>
              </a:tr>
              <a:tr h="65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Industrial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$2,404,974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$53,318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$2,501,432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$61,210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-$7,892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-12.89%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47522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2A64483-8FD5-4AE6-BFED-EB5BA535D0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17" y="5690235"/>
            <a:ext cx="1247140" cy="116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6DD19D-950F-4786-A396-C974D6F3AA6E}"/>
              </a:ext>
            </a:extLst>
          </p:cNvPr>
          <p:cNvSpPr txBox="1"/>
          <p:nvPr/>
        </p:nvSpPr>
        <p:spPr>
          <a:xfrm>
            <a:off x="4464342" y="377505"/>
            <a:ext cx="32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Tax Classification – 5 Year Review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F9CF49-18F9-4D78-85BD-830E0F62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6308"/>
              </p:ext>
            </p:extLst>
          </p:nvPr>
        </p:nvGraphicFramePr>
        <p:xfrm>
          <a:off x="849086" y="860630"/>
          <a:ext cx="8907310" cy="549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302">
                  <a:extLst>
                    <a:ext uri="{9D8B030D-6E8A-4147-A177-3AD203B41FA5}">
                      <a16:colId xmlns:a16="http://schemas.microsoft.com/office/drawing/2014/main" val="799478861"/>
                    </a:ext>
                  </a:extLst>
                </a:gridCol>
                <a:gridCol w="1467871">
                  <a:extLst>
                    <a:ext uri="{9D8B030D-6E8A-4147-A177-3AD203B41FA5}">
                      <a16:colId xmlns:a16="http://schemas.microsoft.com/office/drawing/2014/main" val="3705306485"/>
                    </a:ext>
                  </a:extLst>
                </a:gridCol>
                <a:gridCol w="1467871">
                  <a:extLst>
                    <a:ext uri="{9D8B030D-6E8A-4147-A177-3AD203B41FA5}">
                      <a16:colId xmlns:a16="http://schemas.microsoft.com/office/drawing/2014/main" val="3771816468"/>
                    </a:ext>
                  </a:extLst>
                </a:gridCol>
                <a:gridCol w="1467871">
                  <a:extLst>
                    <a:ext uri="{9D8B030D-6E8A-4147-A177-3AD203B41FA5}">
                      <a16:colId xmlns:a16="http://schemas.microsoft.com/office/drawing/2014/main" val="2237268964"/>
                    </a:ext>
                  </a:extLst>
                </a:gridCol>
                <a:gridCol w="1701395">
                  <a:extLst>
                    <a:ext uri="{9D8B030D-6E8A-4147-A177-3AD203B41FA5}">
                      <a16:colId xmlns:a16="http://schemas.microsoft.com/office/drawing/2014/main" val="3852413234"/>
                    </a:ext>
                  </a:extLst>
                </a:gridCol>
              </a:tblGrid>
              <a:tr h="20316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FY2018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FY2019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FY2020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FY2021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259906577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New Growth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$3,431,743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$3,486,714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$2,634,488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$2,342,449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345600286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Tax Levy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$97,680,293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$104,012,867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$109,050,542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$111,497,172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423638573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Levy Limit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$131,259,954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$138,028,167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$144,113,359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$150,058,642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708302765"/>
                  </a:ext>
                </a:extLst>
              </a:tr>
              <a:tr h="2133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Excess Capacity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$33,579,661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$34,015,300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effectLst/>
                        </a:rPr>
                        <a:t>$35,062,817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effectLst/>
                        </a:rPr>
                        <a:t>$38.561,470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770805037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Levy Ceiling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$134,766,478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$149,027,078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$154,550,088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$162,883,196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476588969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799509346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Residential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$3,695,618,523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$4,109,940,820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$4,245,464,143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$4,491,621,349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259814999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Commercial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$977,732,325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$1,066,120,892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$1,104,461,592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$1,142,056,340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266225644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Industrial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$452,841,409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$508,233,757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$555,452,644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$605,738,239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755067314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Personal Property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$264,466,850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$276,787,640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$276,625,140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$275,911,920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811578499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Net Taxable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$5,390,659,107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$5,961,083,109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$6,182,003,519.00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$6,515,327,848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867127502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703230729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Residential Value Share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68.56%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68.95%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68.67%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68.94%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251930358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CIP Value Share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31.44%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31.05%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32.32%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31.06%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257953049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Selected Shift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1.43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1.43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288244047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Residential Levy Percent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55.35%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55.53%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55.21%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55.58%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427306697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CIP Levy Percent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44.65%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44.47%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44.79%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44.42%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610702846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Residential Levy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$54,066,899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$57,826,867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$60,200,978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$61,973,694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23141866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CIP Levy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$43,613,394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$46,186,000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$48,849,541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$49,523,477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273534358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889780342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Residential Tax Rate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14.63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14.07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14.25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13.80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420494426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Commercial Tax Rate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25.73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24.95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25.34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24.47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673669153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Single-Family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$2,443,219,500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$2,643,845,400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$2,710,805,300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$2,857,862,300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67800558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Single-Family Parcels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7,043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7,055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7,061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7,062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856155374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Average Single-Family Value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$346,900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$374,748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$383,913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$404,682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480473633"/>
                  </a:ext>
                </a:extLst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Average Single-Family Tax Bill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$5,075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$5,273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$5,444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effectLst/>
                        </a:rPr>
                        <a:t>$5,585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95919210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BFA9D4-D95A-45BD-9367-017B73241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38630"/>
              </p:ext>
            </p:extLst>
          </p:nvPr>
        </p:nvGraphicFramePr>
        <p:xfrm>
          <a:off x="9756396" y="864067"/>
          <a:ext cx="1586518" cy="5492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518">
                  <a:extLst>
                    <a:ext uri="{9D8B030D-6E8A-4147-A177-3AD203B41FA5}">
                      <a16:colId xmlns:a16="http://schemas.microsoft.com/office/drawing/2014/main" val="2294649497"/>
                    </a:ext>
                  </a:extLst>
                </a:gridCol>
              </a:tblGrid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FY2022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412124788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$1,992,310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08915034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$110,772,481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403114119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$155,802,418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4104840460"/>
                  </a:ext>
                </a:extLst>
              </a:tr>
              <a:tr h="21319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$45,029,937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81087596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$174,916,520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74780774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26973561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$4,899,698,776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585091916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$1,157,201,619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927335886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$625,607,054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720831250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$314,153,340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15065248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$6,996,660,789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3442820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98921394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70.0291%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401904389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29.9709%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306487413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515278034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58.03%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5591547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41.97%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737332028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$64,284,048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546773177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$46,488,433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616295888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146460862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13.12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530341803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22.17</a:t>
                      </a: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3748129174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$3,046,739,000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537729224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7,066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42480999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$431,183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2588250944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$5,657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b"/>
                </a:tc>
                <a:extLst>
                  <a:ext uri="{0D108BD9-81ED-4DB2-BD59-A6C34878D82A}">
                    <a16:rowId xmlns:a16="http://schemas.microsoft.com/office/drawing/2014/main" val="138542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0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46D9FE-7CB6-447E-BB84-008CFE7B7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70950"/>
              </p:ext>
            </p:extLst>
          </p:nvPr>
        </p:nvGraphicFramePr>
        <p:xfrm>
          <a:off x="742950" y="447675"/>
          <a:ext cx="10744200" cy="6000757"/>
        </p:xfrm>
        <a:graphic>
          <a:graphicData uri="http://schemas.openxmlformats.org/drawingml/2006/table">
            <a:tbl>
              <a:tblPr/>
              <a:tblGrid>
                <a:gridCol w="1327739">
                  <a:extLst>
                    <a:ext uri="{9D8B030D-6E8A-4147-A177-3AD203B41FA5}">
                      <a16:colId xmlns:a16="http://schemas.microsoft.com/office/drawing/2014/main" val="2660083103"/>
                    </a:ext>
                  </a:extLst>
                </a:gridCol>
                <a:gridCol w="1327739">
                  <a:extLst>
                    <a:ext uri="{9D8B030D-6E8A-4147-A177-3AD203B41FA5}">
                      <a16:colId xmlns:a16="http://schemas.microsoft.com/office/drawing/2014/main" val="3267533252"/>
                    </a:ext>
                  </a:extLst>
                </a:gridCol>
                <a:gridCol w="2078959">
                  <a:extLst>
                    <a:ext uri="{9D8B030D-6E8A-4147-A177-3AD203B41FA5}">
                      <a16:colId xmlns:a16="http://schemas.microsoft.com/office/drawing/2014/main" val="583068527"/>
                    </a:ext>
                  </a:extLst>
                </a:gridCol>
                <a:gridCol w="1135564">
                  <a:extLst>
                    <a:ext uri="{9D8B030D-6E8A-4147-A177-3AD203B41FA5}">
                      <a16:colId xmlns:a16="http://schemas.microsoft.com/office/drawing/2014/main" val="3442586853"/>
                    </a:ext>
                  </a:extLst>
                </a:gridCol>
                <a:gridCol w="1904258">
                  <a:extLst>
                    <a:ext uri="{9D8B030D-6E8A-4147-A177-3AD203B41FA5}">
                      <a16:colId xmlns:a16="http://schemas.microsoft.com/office/drawing/2014/main" val="4223407586"/>
                    </a:ext>
                  </a:extLst>
                </a:gridCol>
                <a:gridCol w="2969941">
                  <a:extLst>
                    <a:ext uri="{9D8B030D-6E8A-4147-A177-3AD203B41FA5}">
                      <a16:colId xmlns:a16="http://schemas.microsoft.com/office/drawing/2014/main" val="935504289"/>
                    </a:ext>
                  </a:extLst>
                </a:gridCol>
              </a:tblGrid>
              <a:tr h="25756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City of Marlborough Levy Limit Implications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11122"/>
                  </a:ext>
                </a:extLst>
              </a:tr>
              <a:tr h="1125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Tax Levy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Levy Limit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Levy Ceiling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 Levy Capacity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 as a % of Maximum Levy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62383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60,956,295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67,335,085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100,966,720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6,378,790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50070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64,465,084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71,046,332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103,809,076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6,581,248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02769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72,153,233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74,876,393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109,515,192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2,723,160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328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72,181,560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78,548,734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122,053,673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6,367,174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35414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79,018,938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84,655,918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127,934,312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5,636,980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67310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79,753,097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89,384,611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128,148,285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9,631,514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60721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81,935,337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94,575,164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129,533,857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12,639,827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16946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80,996,050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98,943,862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117,902,971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17,947,812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18.14%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8691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83,511,878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103,447,705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113,672,828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19,935,827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19.27%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48751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85,845,867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108,330,504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110,863,797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22,484,637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4255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86,361,360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111,500,706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111,500,706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25,139,346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34257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88,052,213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109,200,278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109,200,278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21,148,065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19.37%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14552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88,678,940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113,153,270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113,153,270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24,474,330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21.63%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13264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91,331,454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119,963,736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121,763,573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28,632,282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07850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94,119,595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124,710,450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124,710,450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30,590,855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24.53%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35241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97,680,293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131,259,954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134,766,478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33,579,661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29364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104,012,867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138,028,167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149,027,078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34,015,300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09682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109,050,088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144,113,359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154,550,088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35,062,817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47726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111,497,172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150,058,642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162,883,196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38,561,470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25.70%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47403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110,772,481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155,802,418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174,916,520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45,029,937</a:t>
                      </a:r>
                    </a:p>
                  </a:txBody>
                  <a:tcPr marL="4533" marR="4533" marT="4533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28.90%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8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7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A53C98-3071-441C-9FDA-10F922E3B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159812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64855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558A60E16B641B489E60A4D8A85FC" ma:contentTypeVersion="11" ma:contentTypeDescription="Create a new document." ma:contentTypeScope="" ma:versionID="ecb145cd5c621c5a3fd41aa985726bd8">
  <xsd:schema xmlns:xsd="http://www.w3.org/2001/XMLSchema" xmlns:xs="http://www.w3.org/2001/XMLSchema" xmlns:p="http://schemas.microsoft.com/office/2006/metadata/properties" xmlns:ns1="http://schemas.microsoft.com/sharepoint/v3" xmlns:ns2="0fedc963-6408-412e-ab16-ff8c9c05682e" targetNamespace="http://schemas.microsoft.com/office/2006/metadata/properties" ma:root="true" ma:fieldsID="96ed545c55d1cb1def4580ae75d454a2" ns1:_="" ns2:_="">
    <xsd:import namespace="http://schemas.microsoft.com/sharepoint/v3"/>
    <xsd:import namespace="0fedc963-6408-412e-ab16-ff8c9c056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dc963-6408-412e-ab16-ff8c9c056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42C780-8DA6-45A7-B8C3-46EA1B735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edc963-6408-412e-ab16-ff8c9c056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D8653C-BD70-41D5-9F14-BD984E0C7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C7DCA-1619-4A37-8942-E0327F6040FF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fedc963-6408-412e-ab16-ff8c9c05682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2753</TotalTime>
  <Words>1085</Words>
  <Application>Microsoft Office PowerPoint</Application>
  <PresentationFormat>Widescreen</PresentationFormat>
  <Paragraphs>552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Calibri Light (Body)</vt:lpstr>
      <vt:lpstr>Cambria</vt:lpstr>
      <vt:lpstr>Times New Roman</vt:lpstr>
      <vt:lpstr>Metropolitan</vt:lpstr>
      <vt:lpstr>Microsoft Excel Worksheet</vt:lpstr>
      <vt:lpstr> City Council  FY2022 Tax Classification Public Hearing December 6, 2021</vt:lpstr>
      <vt:lpstr>Fiscal Year 2022 Levy</vt:lpstr>
      <vt:lpstr>Fiscal Year 2022 Valuations</vt:lpstr>
      <vt:lpstr>PowerPoint Presentation</vt:lpstr>
      <vt:lpstr>Historical Tax Rates</vt:lpstr>
      <vt:lpstr>Average Tax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10 Personal Property Taxpayers for Fiscal Year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 FY2019 Tax Classification Public Hearing December 2, 2019</dc:title>
  <dc:creator>Nathan Boudreau</dc:creator>
  <cp:lastModifiedBy>John Valade</cp:lastModifiedBy>
  <cp:revision>37</cp:revision>
  <cp:lastPrinted>2021-11-29T21:25:10Z</cp:lastPrinted>
  <dcterms:created xsi:type="dcterms:W3CDTF">2019-11-21T21:45:36Z</dcterms:created>
  <dcterms:modified xsi:type="dcterms:W3CDTF">2021-11-30T21:44:07Z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0x0101007F2558A60E16B641B489E60A4D8A85FC</vt:lpwstr>
  </property>
</Properties>
</file>